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7" r:id="rId5"/>
  </p:sldMasterIdLst>
  <p:notesMasterIdLst>
    <p:notesMasterId r:id="rId17"/>
  </p:notesMasterIdLst>
  <p:handoutMasterIdLst>
    <p:handoutMasterId r:id="rId18"/>
  </p:handoutMasterIdLst>
  <p:sldIdLst>
    <p:sldId id="2147483502" r:id="rId6"/>
    <p:sldId id="2147483510" r:id="rId7"/>
    <p:sldId id="2147483503" r:id="rId8"/>
    <p:sldId id="2147483504" r:id="rId9"/>
    <p:sldId id="2147483505" r:id="rId10"/>
    <p:sldId id="2147483506" r:id="rId11"/>
    <p:sldId id="2147483513" r:id="rId12"/>
    <p:sldId id="2147483508" r:id="rId13"/>
    <p:sldId id="2147483509" r:id="rId14"/>
    <p:sldId id="2147483512" r:id="rId15"/>
    <p:sldId id="214748351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NECTWISE" id="{579F1383-A942-DC47-BD8B-8C38AA32315D}">
          <p14:sldIdLst>
            <p14:sldId id="2147483502"/>
            <p14:sldId id="2147483510"/>
            <p14:sldId id="2147483503"/>
            <p14:sldId id="2147483504"/>
            <p14:sldId id="2147483505"/>
            <p14:sldId id="2147483506"/>
            <p14:sldId id="2147483513"/>
            <p14:sldId id="2147483508"/>
            <p14:sldId id="2147483509"/>
            <p14:sldId id="2147483512"/>
            <p14:sldId id="2147483511"/>
          </p14:sldIdLst>
        </p14:section>
        <p14:section name="Appendix" id="{104767DC-BE14-2846-BE01-B09E7C5067DB}">
          <p14:sldIdLst/>
        </p14:section>
      </p14:sectionLst>
    </p:ext>
    <p:ext uri="{EFAFB233-063F-42B5-8137-9DF3F51BA10A}">
      <p15:sldGuideLst xmlns:p15="http://schemas.microsoft.com/office/powerpoint/2012/main">
        <p15:guide id="1" orient="horz" pos="624" userDrawn="1">
          <p15:clr>
            <a:srgbClr val="A4A3A4"/>
          </p15:clr>
        </p15:guide>
        <p15:guide id="2" pos="60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EE712D-B1CD-CB2B-86DC-1C330A06B657}" name="Lauren Fredericks" initials="LF" userId="S::lauren.fredericks@connectwise.com::94230b46-3e62-4323-9045-236f04d03b9e" providerId="AD"/>
  <p188:author id="{6D117F76-946D-C213-8F72-AAFEA8CB2395}" name="Amy Lucia" initials="AL" userId="S::Amy.Lucia@connectwise.com::f4397355-be27-487a-9d0e-c6df4f882313" providerId="AD"/>
  <p188:author id="{2C4EE8A2-D48A-D657-F4A0-DACE5DBF20FB}" name="Jamie Hunter" initials="JH" userId="S::jamie.hunter@connectwise.com::4daf71e7-1aaa-4a44-9bf5-a0be3a1d556a" providerId="AD"/>
  <p188:author id="{02F87CC8-BC24-0530-8491-E76506813B8C}" name="Martha Ostergar" initials="MO" userId="S::martha.ostergar@connectwise.com::096d7fcc-904d-4d1e-90cd-0cb6e45801da" providerId="AD"/>
  <p188:author id="{264F10D6-695E-3EA8-B514-2491FDC9EED7}" name="Lauren Fredericks" initials="LF" userId="S::Lauren.Fredericks@connectwise.com::94230b46-3e62-4323-9045-236f04d03b9e" providerId="AD"/>
  <p188:author id="{A2344EDE-73A2-0799-6819-0D3AA24B95EF}" name="Brian Troy" initials="BT" userId="S::BTroy@ConnectWise.com::8dc1d230-146e-46ec-b000-703524e353c6" providerId="AD"/>
  <p188:author id="{E75BDFE8-15C7-4EE9-A067-C558F47B186D}" name="Macie Jones" initials="MJ" userId="S::mjones@connectwise.com::ab832751-9283-4fd0-8ec8-2b7d2e0291d5" providerId="AD"/>
  <p188:author id="{ADFEA9F4-E8EB-183E-E9F8-BFFD91770BE8}" name="Amy Lucia" initials="AL" userId="S::amy.lucia@connectwise.com::f4397355-be27-487a-9d0e-c6df4f88231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D9D7"/>
    <a:srgbClr val="C4D6A4"/>
    <a:srgbClr val="0D1025"/>
    <a:srgbClr val="B688ED"/>
    <a:srgbClr val="170A0D"/>
    <a:srgbClr val="292929"/>
    <a:srgbClr val="00BFCE"/>
    <a:srgbClr val="24326A"/>
    <a:srgbClr val="9CF8FF"/>
    <a:srgbClr val="C3EA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44E934-0704-48A7-B4E7-D4AAFE3301D9}" v="12" dt="2026-07-16T10:02:24.7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39659" autoAdjust="0"/>
  </p:normalViewPr>
  <p:slideViewPr>
    <p:cSldViewPr snapToGrid="0">
      <p:cViewPr varScale="1">
        <p:scale>
          <a:sx n="65" d="100"/>
          <a:sy n="65" d="100"/>
        </p:scale>
        <p:origin x="3936" y="90"/>
      </p:cViewPr>
      <p:guideLst>
        <p:guide orient="horz" pos="624"/>
        <p:guide pos="600"/>
      </p:guideLst>
    </p:cSldViewPr>
  </p:slideViewPr>
  <p:notesTextViewPr>
    <p:cViewPr>
      <p:scale>
        <a:sx n="125" d="100"/>
        <a:sy n="125" d="100"/>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an Moredo" userId="ce6769c2-0303-4520-bcc1-fcedbaed17ec" providerId="ADAL" clId="{F6DF2892-82AD-495C-86C3-9F905F43C445}"/>
    <pc:docChg chg="custSel modSld">
      <pc:chgData name="Juan Moredo" userId="ce6769c2-0303-4520-bcc1-fcedbaed17ec" providerId="ADAL" clId="{F6DF2892-82AD-495C-86C3-9F905F43C445}" dt="2026-07-16T10:32:35.983" v="254" actId="20577"/>
      <pc:docMkLst>
        <pc:docMk/>
      </pc:docMkLst>
      <pc:sldChg chg="modNotesTx">
        <pc:chgData name="Juan Moredo" userId="ce6769c2-0303-4520-bcc1-fcedbaed17ec" providerId="ADAL" clId="{F6DF2892-82AD-495C-86C3-9F905F43C445}" dt="2026-07-16T10:32:35.983" v="254" actId="20577"/>
        <pc:sldMkLst>
          <pc:docMk/>
          <pc:sldMk cId="2008157550" sldId="2147483502"/>
        </pc:sldMkLst>
      </pc:sldChg>
      <pc:sldChg chg="modNotesTx">
        <pc:chgData name="Juan Moredo" userId="ce6769c2-0303-4520-bcc1-fcedbaed17ec" providerId="ADAL" clId="{F6DF2892-82AD-495C-86C3-9F905F43C445}" dt="2026-07-16T10:14:42.997" v="205" actId="20577"/>
        <pc:sldMkLst>
          <pc:docMk/>
          <pc:sldMk cId="1307784828" sldId="2147483503"/>
        </pc:sldMkLst>
      </pc:sldChg>
      <pc:sldChg chg="modNotesTx">
        <pc:chgData name="Juan Moredo" userId="ce6769c2-0303-4520-bcc1-fcedbaed17ec" providerId="ADAL" clId="{F6DF2892-82AD-495C-86C3-9F905F43C445}" dt="2026-07-16T10:14:35.749" v="201" actId="20577"/>
        <pc:sldMkLst>
          <pc:docMk/>
          <pc:sldMk cId="135311678" sldId="2147483504"/>
        </pc:sldMkLst>
      </pc:sldChg>
      <pc:sldChg chg="modNotesTx">
        <pc:chgData name="Juan Moredo" userId="ce6769c2-0303-4520-bcc1-fcedbaed17ec" providerId="ADAL" clId="{F6DF2892-82AD-495C-86C3-9F905F43C445}" dt="2026-07-16T10:14:11.036" v="192" actId="20577"/>
        <pc:sldMkLst>
          <pc:docMk/>
          <pc:sldMk cId="100785645" sldId="2147483506"/>
        </pc:sldMkLst>
      </pc:sldChg>
      <pc:sldChg chg="modNotesTx">
        <pc:chgData name="Juan Moredo" userId="ce6769c2-0303-4520-bcc1-fcedbaed17ec" providerId="ADAL" clId="{F6DF2892-82AD-495C-86C3-9F905F43C445}" dt="2026-07-16T10:13:30.186" v="175" actId="20577"/>
        <pc:sldMkLst>
          <pc:docMk/>
          <pc:sldMk cId="1147074956" sldId="2147483508"/>
        </pc:sldMkLst>
      </pc:sldChg>
      <pc:sldChg chg="modNotesTx">
        <pc:chgData name="Juan Moredo" userId="ce6769c2-0303-4520-bcc1-fcedbaed17ec" providerId="ADAL" clId="{F6DF2892-82AD-495C-86C3-9F905F43C445}" dt="2026-07-16T10:13:03.293" v="169" actId="20577"/>
        <pc:sldMkLst>
          <pc:docMk/>
          <pc:sldMk cId="2101004847" sldId="2147483509"/>
        </pc:sldMkLst>
      </pc:sldChg>
      <pc:sldChg chg="modNotesTx">
        <pc:chgData name="Juan Moredo" userId="ce6769c2-0303-4520-bcc1-fcedbaed17ec" providerId="ADAL" clId="{F6DF2892-82AD-495C-86C3-9F905F43C445}" dt="2026-07-16T10:15:00.470" v="226" actId="20577"/>
        <pc:sldMkLst>
          <pc:docMk/>
          <pc:sldMk cId="991602231" sldId="2147483510"/>
        </pc:sldMkLst>
      </pc:sldChg>
      <pc:sldChg chg="modNotesTx">
        <pc:chgData name="Juan Moredo" userId="ce6769c2-0303-4520-bcc1-fcedbaed17ec" providerId="ADAL" clId="{F6DF2892-82AD-495C-86C3-9F905F43C445}" dt="2026-07-16T10:12:06.119" v="155" actId="20577"/>
        <pc:sldMkLst>
          <pc:docMk/>
          <pc:sldMk cId="585373488" sldId="2147483511"/>
        </pc:sldMkLst>
      </pc:sldChg>
      <pc:sldChg chg="modNotesTx">
        <pc:chgData name="Juan Moredo" userId="ce6769c2-0303-4520-bcc1-fcedbaed17ec" providerId="ADAL" clId="{F6DF2892-82AD-495C-86C3-9F905F43C445}" dt="2026-07-16T10:12:49.856" v="161" actId="20577"/>
        <pc:sldMkLst>
          <pc:docMk/>
          <pc:sldMk cId="3527585746" sldId="2147483512"/>
        </pc:sldMkLst>
      </pc:sldChg>
      <pc:sldChg chg="modNotesTx">
        <pc:chgData name="Juan Moredo" userId="ce6769c2-0303-4520-bcc1-fcedbaed17ec" providerId="ADAL" clId="{F6DF2892-82AD-495C-86C3-9F905F43C445}" dt="2026-07-16T10:13:48.093" v="182" actId="20577"/>
        <pc:sldMkLst>
          <pc:docMk/>
          <pc:sldMk cId="1574130923" sldId="214748351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2FF6B6-4F8A-40F7-B5F4-FC3996824D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Calibri" panose="020F0502020204030204" pitchFamily="34" charset="0"/>
            </a:endParaRPr>
          </a:p>
        </p:txBody>
      </p:sp>
      <p:sp>
        <p:nvSpPr>
          <p:cNvPr id="3" name="Date Placeholder 2">
            <a:extLst>
              <a:ext uri="{FF2B5EF4-FFF2-40B4-BE49-F238E27FC236}">
                <a16:creationId xmlns:a16="http://schemas.microsoft.com/office/drawing/2014/main" id="{8910A999-F365-48DF-976A-0517FE045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A5457B-CDAE-4DEB-AEC8-C82DE2312E37}" type="datetimeFigureOut">
              <a:rPr lang="en-US" smtClean="0">
                <a:latin typeface="Calibri" panose="020F0502020204030204" pitchFamily="34" charset="0"/>
              </a:rPr>
              <a:t>7/16/2026</a:t>
            </a:fld>
            <a:endParaRPr lang="en-US">
              <a:latin typeface="Calibri" panose="020F0502020204030204" pitchFamily="34" charset="0"/>
            </a:endParaRPr>
          </a:p>
        </p:txBody>
      </p:sp>
      <p:sp>
        <p:nvSpPr>
          <p:cNvPr id="4" name="Footer Placeholder 3">
            <a:extLst>
              <a:ext uri="{FF2B5EF4-FFF2-40B4-BE49-F238E27FC236}">
                <a16:creationId xmlns:a16="http://schemas.microsoft.com/office/drawing/2014/main" id="{F8735C90-ADBF-4B9E-BE88-E1C8F83EB4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Calibri" panose="020F0502020204030204" pitchFamily="34" charset="0"/>
            </a:endParaRPr>
          </a:p>
        </p:txBody>
      </p:sp>
      <p:sp>
        <p:nvSpPr>
          <p:cNvPr id="5" name="Slide Number Placeholder 4">
            <a:extLst>
              <a:ext uri="{FF2B5EF4-FFF2-40B4-BE49-F238E27FC236}">
                <a16:creationId xmlns:a16="http://schemas.microsoft.com/office/drawing/2014/main" id="{82506A01-6D0A-45EF-A584-05A3361D66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31430A-4AA4-45C8-AC23-CD6B61C41A4C}" type="slidenum">
              <a:rPr lang="en-US" smtClean="0">
                <a:latin typeface="Calibri" panose="020F0502020204030204" pitchFamily="34" charset="0"/>
              </a:rPr>
              <a:t>‹#›</a:t>
            </a:fld>
            <a:endParaRPr lang="en-US">
              <a:latin typeface="Calibri" panose="020F0502020204030204" pitchFamily="34" charset="0"/>
            </a:endParaRPr>
          </a:p>
        </p:txBody>
      </p:sp>
    </p:spTree>
    <p:extLst>
      <p:ext uri="{BB962C8B-B14F-4D97-AF65-F5344CB8AC3E}">
        <p14:creationId xmlns:p14="http://schemas.microsoft.com/office/powerpoint/2010/main" val="105990097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alibri" panose="020F050202020403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alibri" panose="020F0502020204030204" pitchFamily="34" charset="0"/>
              </a:defRPr>
            </a:lvl1pPr>
          </a:lstStyle>
          <a:p>
            <a:fld id="{090B78EA-28CE-41D8-9043-90E391E5F567}" type="datetimeFigureOut">
              <a:rPr lang="en-US" smtClean="0"/>
              <a:pPr/>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alibri" panose="020F050202020403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alibri" panose="020F0502020204030204" pitchFamily="34" charset="0"/>
              </a:defRPr>
            </a:lvl1pPr>
          </a:lstStyle>
          <a:p>
            <a:fld id="{1734D747-9380-41EE-9946-EC9EC0CA5D1E}" type="slidenum">
              <a:rPr lang="en-US" smtClean="0"/>
              <a:pPr/>
              <a:t>‹#›</a:t>
            </a:fld>
            <a:endParaRPr lang="en-US"/>
          </a:p>
        </p:txBody>
      </p:sp>
    </p:spTree>
    <p:extLst>
      <p:ext uri="{BB962C8B-B14F-4D97-AF65-F5344CB8AC3E}">
        <p14:creationId xmlns:p14="http://schemas.microsoft.com/office/powerpoint/2010/main" val="3827727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Opener</a:t>
            </a:r>
          </a:p>
          <a:p>
            <a:r>
              <a:rPr lang="en-AU" dirty="0"/>
              <a:t>Hi Grant. Thanks for all the information you provided on our last call, walking me through your Service Desk operations.</a:t>
            </a:r>
          </a:p>
          <a:p>
            <a:r>
              <a:rPr lang="en-AU" dirty="0">
                <a:effectLst/>
              </a:rPr>
              <a:t>About 2,800 tickets a month, trending toward 3,000</a:t>
            </a:r>
          </a:p>
          <a:p>
            <a:r>
              <a:rPr lang="en-AU" dirty="0">
                <a:effectLst/>
              </a:rPr>
              <a:t>20 to 25 hours a week on triage and dispatch</a:t>
            </a:r>
          </a:p>
          <a:p>
            <a:r>
              <a:rPr lang="en-AU" dirty="0">
                <a:effectLst/>
              </a:rPr>
              <a:t>Up to 25% of tickets reassigned or escalated before the right engineer sees them</a:t>
            </a:r>
          </a:p>
          <a:p>
            <a:r>
              <a:rPr lang="en-AU" dirty="0"/>
              <a:t>You are growing customers and endpoints, but you would rather add capacity than hire at the same pace. Triage, dispatch, and routing are where the strain is showing.</a:t>
            </a:r>
          </a:p>
          <a:p>
            <a:r>
              <a:rPr lang="en-AU" dirty="0"/>
              <a:t>Today I will show how ConnectWise AI Agents handle exactly that work inside your PSA workflow.</a:t>
            </a:r>
          </a:p>
          <a:p>
            <a:endParaRPr lang="en-AU" dirty="0"/>
          </a:p>
          <a:p>
            <a:r>
              <a:rPr lang="en-AU" b="1" dirty="0">
                <a:effectLst/>
              </a:rPr>
              <a:t>Pause.</a:t>
            </a:r>
            <a:r>
              <a:rPr lang="en-AU" dirty="0"/>
              <a:t> </a:t>
            </a:r>
            <a:r>
              <a:rPr lang="en-AU" b="1" dirty="0">
                <a:effectLst/>
              </a:rPr>
              <a:t>Voice as Grant:</a:t>
            </a:r>
            <a:endParaRPr lang="en-AU" dirty="0"/>
          </a:p>
          <a:p>
            <a:r>
              <a:rPr lang="en-AU" dirty="0"/>
              <a:t>Yeah, that works. Let's go.</a:t>
            </a:r>
          </a:p>
          <a:p>
            <a:endParaRPr lang="en-AU" dirty="0"/>
          </a:p>
          <a:p>
            <a:r>
              <a:rPr lang="en-AU" dirty="0"/>
              <a:t>ConnectWise AI Agents are designed to </a:t>
            </a:r>
            <a:r>
              <a:rPr lang="en-AU"/>
              <a:t>help you </a:t>
            </a:r>
            <a:r>
              <a:rPr lang="en-AU" dirty="0"/>
              <a:t>create more operational capacity by handling repetitive Service Desk work directly within PSA workflows.</a:t>
            </a:r>
          </a:p>
          <a:p>
            <a:r>
              <a:rPr lang="en-AU" dirty="0"/>
              <a:t>This isn't about replacing technicians.</a:t>
            </a:r>
          </a:p>
          <a:p>
            <a:r>
              <a:rPr lang="en-AU" dirty="0"/>
              <a:t>It's about helping your team get more done, resolve issues faster, and scale service delivery without increasing complexity.</a:t>
            </a:r>
          </a:p>
          <a:p>
            <a:r>
              <a:rPr lang="en-AU" dirty="0"/>
              <a:t>As ticket volumes grow and customer expectations continue to rise, MSPs are looking for ways to increase capacity without simply adding more people.</a:t>
            </a:r>
          </a:p>
          <a:p>
            <a:r>
              <a:rPr lang="en-AU" dirty="0"/>
              <a:t>Over the next few slides, we'll show how ConnectWise AI Agents can help reduce escalations, improve service quality, and create the capacity needed to support growth.</a:t>
            </a:r>
          </a:p>
          <a:p>
            <a:endParaRPr lang="en-AU" dirty="0"/>
          </a:p>
          <a:p>
            <a:endParaRPr lang="en-AU" dirty="0"/>
          </a:p>
          <a:p>
            <a:pPr rtl="0"/>
            <a:r>
              <a:rPr lang="en-AU" b="1" dirty="0">
                <a:effectLst/>
              </a:rPr>
              <a:t>Reflect</a:t>
            </a:r>
          </a:p>
          <a:p>
            <a:r>
              <a:rPr lang="en-AU" dirty="0"/>
              <a:t>Your priority is triage, dispatch, and routing. You want capacity without throwing more people at the problem.</a:t>
            </a:r>
          </a:p>
          <a:p>
            <a:r>
              <a:rPr lang="en-AU" dirty="0"/>
              <a:t>That is exactly why we are here today.</a:t>
            </a:r>
          </a:p>
        </p:txBody>
      </p:sp>
      <p:sp>
        <p:nvSpPr>
          <p:cNvPr id="4" name="Slide Number Placeholder 3"/>
          <p:cNvSpPr>
            <a:spLocks noGrp="1"/>
          </p:cNvSpPr>
          <p:nvPr>
            <p:ph type="sldNum" sz="quarter" idx="5"/>
          </p:nvPr>
        </p:nvSpPr>
        <p:spPr/>
        <p:txBody>
          <a:bodyPr/>
          <a:lstStyle/>
          <a:p>
            <a:fld id="{1734D747-9380-41EE-9946-EC9EC0CA5D1E}" type="slidenum">
              <a:rPr lang="en-US" smtClean="0"/>
              <a:pPr/>
              <a:t>1</a:t>
            </a:fld>
            <a:endParaRPr lang="en-US"/>
          </a:p>
        </p:txBody>
      </p:sp>
    </p:spTree>
    <p:extLst>
      <p:ext uri="{BB962C8B-B14F-4D97-AF65-F5344CB8AC3E}">
        <p14:creationId xmlns:p14="http://schemas.microsoft.com/office/powerpoint/2010/main" val="4091426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Assess Your Service Desk</a:t>
            </a:r>
          </a:p>
          <a:p>
            <a:r>
              <a:rPr lang="en-AU" dirty="0"/>
              <a:t>Most MSPs already know where the pain lives.</a:t>
            </a:r>
          </a:p>
          <a:p>
            <a:r>
              <a:rPr lang="en-AU" dirty="0"/>
              <a:t>The challenge isn't finding problems.</a:t>
            </a:r>
          </a:p>
          <a:p>
            <a:r>
              <a:rPr lang="en-AU" dirty="0"/>
              <a:t>It's understanding which problems are worth solving first.</a:t>
            </a:r>
          </a:p>
          <a:p>
            <a:r>
              <a:rPr lang="en-AU" dirty="0"/>
              <a:t>The first step is identifying the workflows that create the most operational friction.</a:t>
            </a:r>
          </a:p>
          <a:p>
            <a:r>
              <a:rPr lang="en-AU" dirty="0"/>
              <a:t>The areas where work slows down before resolution even begins.</a:t>
            </a:r>
          </a:p>
          <a:p>
            <a:endParaRPr lang="en-AU" dirty="0"/>
          </a:p>
          <a:p>
            <a:endParaRPr lang="en-AU" dirty="0"/>
          </a:p>
          <a:p>
            <a:pPr rtl="0"/>
            <a:r>
              <a:rPr lang="en-AU" b="1" dirty="0">
                <a:effectLst/>
              </a:rPr>
              <a:t>Identify Capacity Opportunities</a:t>
            </a:r>
          </a:p>
          <a:p>
            <a:r>
              <a:rPr lang="en-AU" dirty="0"/>
              <a:t>Not every workflow delivers the same return.</a:t>
            </a:r>
          </a:p>
          <a:p>
            <a:r>
              <a:rPr lang="en-AU" dirty="0"/>
              <a:t>The best starting points are usually the ones with the highest volume and the most consistency.</a:t>
            </a:r>
          </a:p>
          <a:p>
            <a:r>
              <a:rPr lang="en-AU" dirty="0"/>
              <a:t>Think about triage.</a:t>
            </a:r>
          </a:p>
          <a:p>
            <a:r>
              <a:rPr lang="en-AU" dirty="0"/>
              <a:t>Dispatching.</a:t>
            </a:r>
          </a:p>
          <a:p>
            <a:r>
              <a:rPr lang="en-AU" dirty="0"/>
              <a:t>Prioritisation.</a:t>
            </a:r>
          </a:p>
          <a:p>
            <a:r>
              <a:rPr lang="en-AU" dirty="0"/>
              <a:t>Documentation.</a:t>
            </a:r>
          </a:p>
          <a:p>
            <a:r>
              <a:rPr lang="en-AU" dirty="0"/>
              <a:t>Processes that happen every day and follow a predictable pattern.</a:t>
            </a:r>
          </a:p>
          <a:p>
            <a:endParaRPr lang="en-AU" dirty="0"/>
          </a:p>
          <a:p>
            <a:endParaRPr lang="en-AU" dirty="0"/>
          </a:p>
          <a:p>
            <a:pPr rtl="0"/>
            <a:r>
              <a:rPr lang="en-AU" b="1" dirty="0">
                <a:effectLst/>
              </a:rPr>
              <a:t>Deploy Targeted AI Agents</a:t>
            </a:r>
          </a:p>
          <a:p>
            <a:r>
              <a:rPr lang="en-AU" dirty="0"/>
              <a:t>Once the opportunity is identified, AI Agents are deployed against that specific workflow.</a:t>
            </a:r>
          </a:p>
          <a:p>
            <a:r>
              <a:rPr lang="en-AU" dirty="0"/>
              <a:t>With clear rules.</a:t>
            </a:r>
          </a:p>
          <a:p>
            <a:r>
              <a:rPr lang="en-AU" dirty="0"/>
              <a:t>Clear oversight.</a:t>
            </a:r>
          </a:p>
          <a:p>
            <a:r>
              <a:rPr lang="en-AU" dirty="0"/>
              <a:t>And clear ownership.</a:t>
            </a:r>
          </a:p>
          <a:p>
            <a:r>
              <a:rPr lang="en-AU" dirty="0"/>
              <a:t>This isn't about turning on autonomous operations across the entire Service Desk.</a:t>
            </a:r>
          </a:p>
          <a:p>
            <a:r>
              <a:rPr lang="en-AU" dirty="0"/>
              <a:t>It's about solving one operational problem well.</a:t>
            </a:r>
          </a:p>
          <a:p>
            <a:endParaRPr lang="en-AU" dirty="0"/>
          </a:p>
          <a:p>
            <a:endParaRPr lang="en-AU" dirty="0"/>
          </a:p>
          <a:p>
            <a:pPr rtl="0"/>
            <a:r>
              <a:rPr lang="en-AU" b="1" dirty="0">
                <a:effectLst/>
              </a:rPr>
              <a:t>Measure Outcomes</a:t>
            </a:r>
          </a:p>
          <a:p>
            <a:r>
              <a:rPr lang="en-AU" dirty="0"/>
              <a:t>The next step is validation.</a:t>
            </a:r>
          </a:p>
          <a:p>
            <a:r>
              <a:rPr lang="en-AU" dirty="0"/>
              <a:t>Did reassignments decrease?</a:t>
            </a:r>
          </a:p>
          <a:p>
            <a:r>
              <a:rPr lang="en-AU" dirty="0"/>
              <a:t>Did response times improve?</a:t>
            </a:r>
          </a:p>
          <a:p>
            <a:r>
              <a:rPr lang="en-AU" dirty="0"/>
              <a:t>Did ticket handling become more consistent?</a:t>
            </a:r>
          </a:p>
          <a:p>
            <a:r>
              <a:rPr lang="en-AU" dirty="0"/>
              <a:t>Did service quality improve?</a:t>
            </a:r>
          </a:p>
          <a:p>
            <a:r>
              <a:rPr lang="en-AU" dirty="0"/>
              <a:t>The goal is to validate operational improvement with real data.</a:t>
            </a:r>
          </a:p>
          <a:p>
            <a:endParaRPr lang="en-AU" dirty="0"/>
          </a:p>
          <a:p>
            <a:endParaRPr lang="en-AU" dirty="0"/>
          </a:p>
          <a:p>
            <a:pPr rtl="0"/>
            <a:r>
              <a:rPr lang="en-AU" b="1" dirty="0">
                <a:effectLst/>
              </a:rPr>
              <a:t>Expand Across Operations</a:t>
            </a:r>
          </a:p>
          <a:p>
            <a:r>
              <a:rPr lang="en-AU" dirty="0"/>
              <a:t>Once a workflow proves successful, the same approach can be applied elsewhere.</a:t>
            </a:r>
          </a:p>
          <a:p>
            <a:r>
              <a:rPr lang="en-AU" dirty="0"/>
              <a:t>Additional boards.</a:t>
            </a:r>
          </a:p>
          <a:p>
            <a:r>
              <a:rPr lang="en-AU" dirty="0"/>
              <a:t>Additional teams.</a:t>
            </a:r>
          </a:p>
          <a:p>
            <a:r>
              <a:rPr lang="en-AU" dirty="0"/>
              <a:t>Additional use cases.</a:t>
            </a:r>
          </a:p>
          <a:p>
            <a:r>
              <a:rPr lang="en-AU" dirty="0"/>
              <a:t>Each deployment builds confidence and operational maturity.</a:t>
            </a:r>
          </a:p>
          <a:p>
            <a:endParaRPr lang="en-AU" dirty="0"/>
          </a:p>
          <a:p>
            <a:endParaRPr lang="en-AU" dirty="0"/>
          </a:p>
          <a:p>
            <a:pPr rtl="0"/>
            <a:r>
              <a:rPr lang="en-AU" b="1" dirty="0">
                <a:effectLst/>
              </a:rPr>
              <a:t>Value Through Execution</a:t>
            </a:r>
          </a:p>
          <a:p>
            <a:r>
              <a:rPr lang="en-AU" dirty="0"/>
              <a:t>The reason this approach works is because it's practical.</a:t>
            </a:r>
          </a:p>
          <a:p>
            <a:r>
              <a:rPr lang="en-AU" dirty="0"/>
              <a:t>You don't want to start at the end.</a:t>
            </a:r>
          </a:p>
          <a:p>
            <a:r>
              <a:rPr lang="en-AU" dirty="0"/>
              <a:t>You start with a workflow.</a:t>
            </a:r>
          </a:p>
          <a:p>
            <a:r>
              <a:rPr lang="en-AU" dirty="0"/>
              <a:t>You prove the outcome.</a:t>
            </a:r>
          </a:p>
          <a:p>
            <a:r>
              <a:rPr lang="en-AU" dirty="0"/>
              <a:t>Then you decide where to go next.</a:t>
            </a:r>
          </a:p>
          <a:p>
            <a:r>
              <a:rPr lang="en-AU" dirty="0"/>
              <a:t>That's how to successfully move from experimentation to production.</a:t>
            </a:r>
          </a:p>
          <a:p>
            <a:endParaRPr lang="en-AU" dirty="0"/>
          </a:p>
          <a:p>
            <a:endParaRPr lang="en-AU" dirty="0"/>
          </a:p>
          <a:p>
            <a:pPr rtl="0"/>
            <a:r>
              <a:rPr lang="en-AU" b="1" dirty="0">
                <a:effectLst/>
              </a:rPr>
              <a:t>Reflect</a:t>
            </a:r>
          </a:p>
          <a:p>
            <a:r>
              <a:rPr lang="en-AU" dirty="0"/>
              <a:t>Triage and routing are your starting point. For anything serious, you and your Service Desk lead are in the room.</a:t>
            </a:r>
          </a:p>
          <a:p>
            <a:r>
              <a:rPr lang="en-AU" dirty="0"/>
              <a:t>You own the evaluation on the Service Desk, not a generic overview.</a:t>
            </a:r>
          </a:p>
        </p:txBody>
      </p:sp>
      <p:sp>
        <p:nvSpPr>
          <p:cNvPr id="4" name="Slide Number Placeholder 3"/>
          <p:cNvSpPr>
            <a:spLocks noGrp="1"/>
          </p:cNvSpPr>
          <p:nvPr>
            <p:ph type="sldNum" sz="quarter" idx="5"/>
          </p:nvPr>
        </p:nvSpPr>
        <p:spPr/>
        <p:txBody>
          <a:bodyPr/>
          <a:lstStyle/>
          <a:p>
            <a:fld id="{1734D747-9380-41EE-9946-EC9EC0CA5D1E}" type="slidenum">
              <a:rPr lang="en-US" smtClean="0"/>
              <a:pPr/>
              <a:t>10</a:t>
            </a:fld>
            <a:endParaRPr lang="en-US"/>
          </a:p>
        </p:txBody>
      </p:sp>
    </p:spTree>
    <p:extLst>
      <p:ext uri="{BB962C8B-B14F-4D97-AF65-F5344CB8AC3E}">
        <p14:creationId xmlns:p14="http://schemas.microsoft.com/office/powerpoint/2010/main" val="3293192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Slide opener</a:t>
            </a:r>
          </a:p>
          <a:p>
            <a:r>
              <a:rPr lang="en-AU" dirty="0"/>
              <a:t>The MSPs that gain the most value from AI will not necessarily be the first to adopt it. They will be the ones that apply it to real operational problems and scale what works.</a:t>
            </a:r>
          </a:p>
          <a:p>
            <a:endParaRPr lang="en-AU" dirty="0"/>
          </a:p>
          <a:p>
            <a:endParaRPr lang="en-AU" dirty="0"/>
          </a:p>
          <a:p>
            <a:pPr rtl="0"/>
            <a:r>
              <a:rPr lang="en-AU" b="1" dirty="0">
                <a:effectLst/>
              </a:rPr>
              <a:t>The Future Belongs To Capacity</a:t>
            </a:r>
          </a:p>
          <a:p>
            <a:r>
              <a:rPr lang="en-AU" dirty="0"/>
              <a:t>Throughout this session, we've talked about a challenge every MSP faces.</a:t>
            </a:r>
          </a:p>
          <a:p>
            <a:r>
              <a:rPr lang="en-AU" dirty="0"/>
              <a:t>How do you continue to grow without creating more operational complexity?</a:t>
            </a:r>
          </a:p>
          <a:p>
            <a:r>
              <a:rPr lang="en-AU" dirty="0"/>
              <a:t>For years, the answer has been simple.</a:t>
            </a:r>
          </a:p>
          <a:p>
            <a:r>
              <a:rPr lang="en-AU" dirty="0"/>
              <a:t>Hire more people.</a:t>
            </a:r>
          </a:p>
          <a:p>
            <a:r>
              <a:rPr lang="en-AU" dirty="0"/>
              <a:t>More customers meant more technicians.</a:t>
            </a:r>
          </a:p>
          <a:p>
            <a:r>
              <a:rPr lang="en-AU" dirty="0"/>
              <a:t>More demand meant more headcount.</a:t>
            </a:r>
          </a:p>
          <a:p>
            <a:r>
              <a:rPr lang="en-AU" dirty="0"/>
              <a:t>But the future of managed services won't be defined by who hires the fastest.</a:t>
            </a:r>
          </a:p>
          <a:p>
            <a:r>
              <a:rPr lang="en-AU" dirty="0"/>
              <a:t>It will be defined by who creates the most capacity.</a:t>
            </a:r>
          </a:p>
          <a:p>
            <a:endParaRPr lang="en-AU" dirty="0"/>
          </a:p>
          <a:p>
            <a:endParaRPr lang="en-AU" dirty="0"/>
          </a:p>
          <a:p>
            <a:pPr rtl="0"/>
            <a:r>
              <a:rPr lang="en-AU" b="1" dirty="0">
                <a:effectLst/>
              </a:rPr>
              <a:t>A Different Way To Scale</a:t>
            </a:r>
          </a:p>
          <a:p>
            <a:r>
              <a:rPr lang="en-AU" dirty="0"/>
              <a:t>ConnectWise AI Agents help MSPs absorb operational work that traditionally required technician time.</a:t>
            </a:r>
          </a:p>
          <a:p>
            <a:r>
              <a:rPr lang="en-AU" dirty="0"/>
              <a:t>Triage.</a:t>
            </a:r>
          </a:p>
          <a:p>
            <a:r>
              <a:rPr lang="en-AU" dirty="0"/>
              <a:t>Routing.</a:t>
            </a:r>
          </a:p>
          <a:p>
            <a:r>
              <a:rPr lang="en-AU" dirty="0"/>
              <a:t>Documentation.</a:t>
            </a:r>
          </a:p>
          <a:p>
            <a:r>
              <a:rPr lang="en-AU" dirty="0"/>
              <a:t>Classification.</a:t>
            </a:r>
          </a:p>
          <a:p>
            <a:r>
              <a:rPr lang="en-AU" dirty="0"/>
              <a:t>The repetitive work that keeps Service Desks busy but does not directly solve customer problems.</a:t>
            </a:r>
          </a:p>
          <a:p>
            <a:r>
              <a:rPr lang="en-AU" dirty="0"/>
              <a:t>The result is a service organization that can operate with greater consistency and efficiency as demand grows.</a:t>
            </a:r>
          </a:p>
          <a:p>
            <a:endParaRPr lang="en-AU" dirty="0"/>
          </a:p>
          <a:p>
            <a:endParaRPr lang="en-AU" dirty="0"/>
          </a:p>
          <a:p>
            <a:pPr rtl="0"/>
            <a:r>
              <a:rPr lang="en-AU" b="1" dirty="0">
                <a:effectLst/>
              </a:rPr>
              <a:t>What Production Results Tell Us</a:t>
            </a:r>
          </a:p>
          <a:p>
            <a:r>
              <a:rPr lang="en-AU" dirty="0"/>
              <a:t>The outcomes we've reviewed today all point to the same trend.</a:t>
            </a:r>
          </a:p>
          <a:p>
            <a:r>
              <a:rPr lang="en-AU" dirty="0"/>
              <a:t>Fewer escalations.</a:t>
            </a:r>
          </a:p>
          <a:p>
            <a:r>
              <a:rPr lang="en-AU" dirty="0"/>
              <a:t>Greater Service Desk capacity.</a:t>
            </a:r>
          </a:p>
          <a:p>
            <a:r>
              <a:rPr lang="en-AU" dirty="0"/>
              <a:t>Faster onboarding.</a:t>
            </a:r>
          </a:p>
          <a:p>
            <a:r>
              <a:rPr lang="en-AU" dirty="0"/>
              <a:t>More first-touch resolutions.</a:t>
            </a:r>
          </a:p>
          <a:p>
            <a:r>
              <a:rPr lang="en-AU" dirty="0"/>
              <a:t>Hours returned to the team every day.</a:t>
            </a:r>
          </a:p>
          <a:p>
            <a:r>
              <a:rPr lang="en-AU" dirty="0"/>
              <a:t>Not because people are working harder.</a:t>
            </a:r>
          </a:p>
          <a:p>
            <a:r>
              <a:rPr lang="en-AU" dirty="0"/>
              <a:t>Because work is being handled differently.</a:t>
            </a:r>
          </a:p>
          <a:p>
            <a:endParaRPr lang="en-AU" dirty="0"/>
          </a:p>
          <a:p>
            <a:endParaRPr lang="en-AU" dirty="0"/>
          </a:p>
          <a:p>
            <a:pPr rtl="0"/>
            <a:r>
              <a:rPr lang="en-AU" b="1" dirty="0">
                <a:effectLst/>
              </a:rPr>
              <a:t>The Real Question</a:t>
            </a:r>
          </a:p>
          <a:p>
            <a:r>
              <a:rPr lang="en-AU" dirty="0"/>
              <a:t>So as you think about your own business, I'd leave you with one question.</a:t>
            </a:r>
          </a:p>
          <a:p>
            <a:r>
              <a:rPr lang="en-AU" dirty="0"/>
              <a:t>What would your team do with 20% more capacity tomorrow?</a:t>
            </a:r>
          </a:p>
          <a:p>
            <a:r>
              <a:rPr lang="en-AU" dirty="0"/>
              <a:t>Would you support more customers?</a:t>
            </a:r>
          </a:p>
          <a:p>
            <a:r>
              <a:rPr lang="en-AU" dirty="0"/>
              <a:t>Launch new services?</a:t>
            </a:r>
          </a:p>
          <a:p>
            <a:r>
              <a:rPr lang="en-AU" dirty="0"/>
              <a:t>Improve customer experience?</a:t>
            </a:r>
          </a:p>
          <a:p>
            <a:r>
              <a:rPr lang="en-AU" dirty="0"/>
              <a:t>Increase profitability?</a:t>
            </a:r>
          </a:p>
          <a:p>
            <a:r>
              <a:rPr lang="en-AU" dirty="0"/>
              <a:t>Improve SLA performance?</a:t>
            </a:r>
          </a:p>
          <a:p>
            <a:r>
              <a:rPr lang="en-AU" dirty="0"/>
              <a:t>Or simply give your team more time to focus on the work that creates the most value?</a:t>
            </a:r>
          </a:p>
          <a:p>
            <a:endParaRPr lang="en-AU" dirty="0"/>
          </a:p>
          <a:p>
            <a:endParaRPr lang="en-AU" dirty="0"/>
          </a:p>
          <a:p>
            <a:pPr rtl="0"/>
            <a:r>
              <a:rPr lang="en-AU" b="1" dirty="0">
                <a:effectLst/>
              </a:rPr>
              <a:t>Reflect</a:t>
            </a:r>
          </a:p>
          <a:p>
            <a:r>
              <a:rPr lang="en-AU" dirty="0"/>
              <a:t>At your volume, that capacity goes into absorbing growth without hiring at the same pace and protecting SLAs and margin. That is what good looks like for your shop.</a:t>
            </a:r>
          </a:p>
          <a:p>
            <a:endParaRPr lang="en-AU" dirty="0"/>
          </a:p>
          <a:p>
            <a:endParaRPr lang="en-AU" dirty="0"/>
          </a:p>
          <a:p>
            <a:pPr rtl="0"/>
            <a:r>
              <a:rPr lang="en-AU" b="1" dirty="0">
                <a:effectLst/>
              </a:rPr>
              <a:t>Synthesise: you say</a:t>
            </a:r>
          </a:p>
          <a:p>
            <a:r>
              <a:rPr lang="en-AU" dirty="0"/>
              <a:t>So we're aligned. We’re looking at:</a:t>
            </a:r>
          </a:p>
          <a:p>
            <a:pPr marL="171450" indent="-171450">
              <a:buFont typeface="Arial" panose="020B0604020202020204" pitchFamily="34" charset="0"/>
              <a:buChar char="•"/>
            </a:pPr>
            <a:r>
              <a:rPr lang="en-AU" dirty="0">
                <a:effectLst/>
              </a:rPr>
              <a:t>About 2,800 to 3,000 tickets a month</a:t>
            </a:r>
          </a:p>
          <a:p>
            <a:pPr marL="171450" indent="-171450">
              <a:buFont typeface="Arial" panose="020B0604020202020204" pitchFamily="34" charset="0"/>
              <a:buChar char="•"/>
            </a:pPr>
            <a:r>
              <a:rPr lang="en-AU" dirty="0">
                <a:effectLst/>
              </a:rPr>
              <a:t>Manual triage and routing as the biggest drain</a:t>
            </a:r>
          </a:p>
          <a:p>
            <a:pPr marL="171450" indent="-171450">
              <a:buFont typeface="Arial" panose="020B0604020202020204" pitchFamily="34" charset="0"/>
              <a:buChar char="•"/>
            </a:pPr>
            <a:r>
              <a:rPr lang="en-AU" dirty="0">
                <a:effectLst/>
              </a:rPr>
              <a:t>Growth on customers and endpoints with low appetite for hiring at the same pace</a:t>
            </a:r>
          </a:p>
          <a:p>
            <a:r>
              <a:rPr lang="en-AU" dirty="0">
                <a:effectLst/>
              </a:rPr>
              <a:t>ConnectWise AI Agents natively in your PSA are built for exactly that triage and dispatch work</a:t>
            </a:r>
          </a:p>
          <a:p>
            <a:endParaRPr lang="en-AU" dirty="0"/>
          </a:p>
          <a:p>
            <a:br>
              <a:rPr lang="en-AU" dirty="0"/>
            </a:br>
            <a:r>
              <a:rPr lang="en-AU" b="1" dirty="0">
                <a:effectLst/>
              </a:rPr>
              <a:t>Closing</a:t>
            </a:r>
          </a:p>
          <a:p>
            <a:r>
              <a:rPr lang="en-AU" dirty="0"/>
              <a:t>That's the opportunity ConnectWise AI Agents are designed to unlock.</a:t>
            </a:r>
          </a:p>
          <a:p>
            <a:r>
              <a:rPr lang="en-AU" dirty="0"/>
              <a:t>Not replacing people.</a:t>
            </a:r>
          </a:p>
          <a:p>
            <a:r>
              <a:rPr lang="en-AU" dirty="0"/>
              <a:t>Creating capacity.</a:t>
            </a:r>
          </a:p>
          <a:p>
            <a:r>
              <a:rPr lang="en-AU" dirty="0"/>
              <a:t>Helping your business scale without accepting the traditional trade-off between growth, quality, and profitability.</a:t>
            </a:r>
          </a:p>
          <a:p>
            <a:r>
              <a:rPr lang="en-AU" dirty="0"/>
              <a:t>Thank you.</a:t>
            </a:r>
          </a:p>
        </p:txBody>
      </p:sp>
      <p:sp>
        <p:nvSpPr>
          <p:cNvPr id="4" name="Slide Number Placeholder 3"/>
          <p:cNvSpPr>
            <a:spLocks noGrp="1"/>
          </p:cNvSpPr>
          <p:nvPr>
            <p:ph type="sldNum" sz="quarter" idx="5"/>
          </p:nvPr>
        </p:nvSpPr>
        <p:spPr/>
        <p:txBody>
          <a:bodyPr/>
          <a:lstStyle/>
          <a:p>
            <a:fld id="{1734D747-9380-41EE-9946-EC9EC0CA5D1E}" type="slidenum">
              <a:rPr lang="en-US" smtClean="0"/>
              <a:pPr/>
              <a:t>11</a:t>
            </a:fld>
            <a:endParaRPr lang="en-US"/>
          </a:p>
        </p:txBody>
      </p:sp>
    </p:spTree>
    <p:extLst>
      <p:ext uri="{BB962C8B-B14F-4D97-AF65-F5344CB8AC3E}">
        <p14:creationId xmlns:p14="http://schemas.microsoft.com/office/powerpoint/2010/main" val="2360503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Growth Problem</a:t>
            </a:r>
          </a:p>
          <a:p>
            <a:r>
              <a:rPr lang="en-AU" dirty="0"/>
              <a:t>Over the last decade, MSPs have done an incredible job growing their businesses.</a:t>
            </a:r>
          </a:p>
          <a:p>
            <a:r>
              <a:rPr lang="en-AU" dirty="0"/>
              <a:t>But growth has created a new challenge.</a:t>
            </a:r>
          </a:p>
          <a:p>
            <a:r>
              <a:rPr lang="en-AU" dirty="0"/>
              <a:t>Ticket volumes are increasing.</a:t>
            </a:r>
          </a:p>
          <a:p>
            <a:r>
              <a:rPr lang="en-AU" dirty="0"/>
              <a:t>Customer expectations are rising.</a:t>
            </a:r>
          </a:p>
          <a:p>
            <a:r>
              <a:rPr lang="en-AU" dirty="0"/>
              <a:t>Technology environments are becoming more complex.</a:t>
            </a:r>
          </a:p>
          <a:p>
            <a:r>
              <a:rPr lang="en-AU" dirty="0"/>
              <a:t>For many MSPs, the answer has been simple: hire more people.</a:t>
            </a:r>
          </a:p>
          <a:p>
            <a:endParaRPr lang="en-AU" dirty="0"/>
          </a:p>
          <a:p>
            <a:endParaRPr lang="en-AU" dirty="0"/>
          </a:p>
          <a:p>
            <a:pPr rtl="0"/>
            <a:r>
              <a:rPr lang="en-AU" b="1" dirty="0">
                <a:effectLst/>
              </a:rPr>
              <a:t>The Capacity Challenge</a:t>
            </a:r>
          </a:p>
          <a:p>
            <a:r>
              <a:rPr lang="en-AU" dirty="0"/>
              <a:t>The problem is that labour is already one of the biggest costs.</a:t>
            </a:r>
          </a:p>
          <a:p>
            <a:r>
              <a:rPr lang="en-AU" dirty="0"/>
              <a:t>Every new customer.</a:t>
            </a:r>
          </a:p>
          <a:p>
            <a:r>
              <a:rPr lang="en-AU" dirty="0"/>
              <a:t>Every new endpoint.</a:t>
            </a:r>
          </a:p>
          <a:p>
            <a:r>
              <a:rPr lang="en-AU" dirty="0"/>
              <a:t>Every new service.</a:t>
            </a:r>
          </a:p>
          <a:p>
            <a:r>
              <a:rPr lang="en-AU" dirty="0"/>
              <a:t>They all create more demand on the Service Desk.</a:t>
            </a:r>
          </a:p>
          <a:p>
            <a:r>
              <a:rPr lang="en-AU" dirty="0"/>
              <a:t>Revenue can grow, but margins become harder to maintain.</a:t>
            </a:r>
          </a:p>
          <a:p>
            <a:r>
              <a:rPr lang="en-AU" dirty="0"/>
              <a:t>Service quality becomes really hard to keep consistent.</a:t>
            </a:r>
          </a:p>
          <a:p>
            <a:r>
              <a:rPr lang="en-AU" dirty="0"/>
              <a:t>And growth becomes tied to headcount.</a:t>
            </a:r>
          </a:p>
          <a:p>
            <a:endParaRPr lang="en-AU" dirty="0"/>
          </a:p>
          <a:p>
            <a:endParaRPr lang="en-AU" dirty="0"/>
          </a:p>
          <a:p>
            <a:pPr rtl="0"/>
            <a:r>
              <a:rPr lang="en-AU" b="1" dirty="0">
                <a:effectLst/>
              </a:rPr>
              <a:t>A Different Approach</a:t>
            </a:r>
          </a:p>
          <a:p>
            <a:r>
              <a:rPr lang="en-AU" dirty="0"/>
              <a:t>At ConnectWise, we believe there's a better way.</a:t>
            </a:r>
          </a:p>
          <a:p>
            <a:r>
              <a:rPr lang="en-AU" dirty="0"/>
              <a:t>Instead of scaling through people alone, MSPs can start scaling through intelligence.</a:t>
            </a:r>
          </a:p>
          <a:p>
            <a:r>
              <a:rPr lang="en-AU" dirty="0"/>
              <a:t>Earlier this year, ConnectWise acquired </a:t>
            </a:r>
            <a:r>
              <a:rPr lang="en-AU" dirty="0" err="1"/>
              <a:t>zofiQ</a:t>
            </a:r>
            <a:r>
              <a:rPr lang="en-AU" dirty="0"/>
              <a:t> to help accelerate that vision.</a:t>
            </a:r>
          </a:p>
          <a:p>
            <a:r>
              <a:rPr lang="en-AU" dirty="0"/>
              <a:t>That vision is Predictive IT.</a:t>
            </a:r>
          </a:p>
          <a:p>
            <a:r>
              <a:rPr lang="en-AU" dirty="0"/>
              <a:t>And that's where ConnectWise AI Agents come in.</a:t>
            </a:r>
          </a:p>
          <a:p>
            <a:endParaRPr lang="en-AU" dirty="0"/>
          </a:p>
          <a:p>
            <a:endParaRPr lang="en-AU" dirty="0"/>
          </a:p>
          <a:p>
            <a:pPr rtl="0"/>
            <a:r>
              <a:rPr lang="en-AU" b="1" dirty="0">
                <a:effectLst/>
              </a:rPr>
              <a:t>What Makes AI Agents Different</a:t>
            </a:r>
          </a:p>
          <a:p>
            <a:r>
              <a:rPr lang="en-AU" dirty="0"/>
              <a:t>Automation follows rules.</a:t>
            </a:r>
          </a:p>
          <a:p>
            <a:r>
              <a:rPr lang="en-AU" dirty="0"/>
              <a:t>Copilots provide recommendations.</a:t>
            </a:r>
          </a:p>
          <a:p>
            <a:r>
              <a:rPr lang="en-AU" dirty="0"/>
              <a:t>AI Agents go a step further.</a:t>
            </a:r>
          </a:p>
          <a:p>
            <a:r>
              <a:rPr lang="en-AU" dirty="0"/>
              <a:t>They can understand requests.</a:t>
            </a:r>
          </a:p>
          <a:p>
            <a:r>
              <a:rPr lang="en-AU" dirty="0"/>
              <a:t>They can use context.</a:t>
            </a:r>
          </a:p>
          <a:p>
            <a:r>
              <a:rPr lang="en-AU" dirty="0"/>
              <a:t>And they can take action inside defined workflows.</a:t>
            </a:r>
          </a:p>
          <a:p>
            <a:r>
              <a:rPr lang="en-AU" dirty="0"/>
              <a:t>That helps move work through the Service Desk faster and more consistently.</a:t>
            </a:r>
          </a:p>
          <a:p>
            <a:endParaRPr lang="en-AU" dirty="0"/>
          </a:p>
          <a:p>
            <a:endParaRPr lang="en-AU" dirty="0"/>
          </a:p>
          <a:p>
            <a:pPr rtl="0"/>
            <a:r>
              <a:rPr lang="en-AU" b="1" dirty="0">
                <a:effectLst/>
              </a:rPr>
              <a:t>The Outcome</a:t>
            </a:r>
          </a:p>
          <a:p>
            <a:r>
              <a:rPr lang="en-AU" dirty="0"/>
              <a:t>The outcome is simple.</a:t>
            </a:r>
          </a:p>
          <a:p>
            <a:r>
              <a:rPr lang="en-AU" dirty="0"/>
              <a:t>More operational capacity.</a:t>
            </a:r>
          </a:p>
          <a:p>
            <a:r>
              <a:rPr lang="en-AU" dirty="0"/>
              <a:t>More consistency.</a:t>
            </a:r>
          </a:p>
          <a:p>
            <a:r>
              <a:rPr lang="en-AU" dirty="0"/>
              <a:t>Faster service delivery.</a:t>
            </a:r>
          </a:p>
          <a:p>
            <a:r>
              <a:rPr lang="en-AU" dirty="0"/>
              <a:t>And the ability to grow without increasing headcount at the same rate as demand.</a:t>
            </a:r>
          </a:p>
          <a:p>
            <a:r>
              <a:rPr lang="en-AU" dirty="0"/>
              <a:t>That's why we see ConnectWise AI Agents as an important step toward Predictive IT.</a:t>
            </a:r>
          </a:p>
          <a:p>
            <a:endParaRPr lang="en-AU" dirty="0"/>
          </a:p>
          <a:p>
            <a:endParaRPr lang="en-AU" dirty="0"/>
          </a:p>
          <a:p>
            <a:pPr rtl="0"/>
            <a:r>
              <a:rPr lang="en-AU" b="1" dirty="0">
                <a:effectLst/>
              </a:rPr>
              <a:t>Reflect</a:t>
            </a:r>
          </a:p>
          <a:p>
            <a:r>
              <a:rPr lang="en-AU" dirty="0"/>
              <a:t>You are growing customers and endpoints, with ticket volume creeping toward 3,000 a month. Hiring at the same pace is not the answer you want.</a:t>
            </a:r>
          </a:p>
          <a:p>
            <a:r>
              <a:rPr lang="en-AU" dirty="0"/>
              <a:t>Capacity is the ceiling, not willingness to grow.</a:t>
            </a:r>
          </a:p>
        </p:txBody>
      </p:sp>
      <p:sp>
        <p:nvSpPr>
          <p:cNvPr id="4" name="Slide Number Placeholder 3"/>
          <p:cNvSpPr>
            <a:spLocks noGrp="1"/>
          </p:cNvSpPr>
          <p:nvPr>
            <p:ph type="sldNum" sz="quarter" idx="5"/>
          </p:nvPr>
        </p:nvSpPr>
        <p:spPr/>
        <p:txBody>
          <a:bodyPr/>
          <a:lstStyle/>
          <a:p>
            <a:fld id="{1734D747-9380-41EE-9946-EC9EC0CA5D1E}" type="slidenum">
              <a:rPr lang="en-US" smtClean="0"/>
              <a:pPr/>
              <a:t>2</a:t>
            </a:fld>
            <a:endParaRPr lang="en-US"/>
          </a:p>
        </p:txBody>
      </p:sp>
    </p:spTree>
    <p:extLst>
      <p:ext uri="{BB962C8B-B14F-4D97-AF65-F5344CB8AC3E}">
        <p14:creationId xmlns:p14="http://schemas.microsoft.com/office/powerpoint/2010/main" val="1658583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The Traditional MSP Growth Model</a:t>
            </a:r>
          </a:p>
          <a:p>
            <a:r>
              <a:rPr lang="en-AU" dirty="0"/>
              <a:t>Most MSPs grow the same way.</a:t>
            </a:r>
          </a:p>
          <a:p>
            <a:r>
              <a:rPr lang="en-AU" dirty="0"/>
              <a:t>More customers create more demand.</a:t>
            </a:r>
          </a:p>
          <a:p>
            <a:r>
              <a:rPr lang="en-AU" dirty="0"/>
              <a:t>More demand creates more tickets.</a:t>
            </a:r>
          </a:p>
          <a:p>
            <a:r>
              <a:rPr lang="en-AU" dirty="0"/>
              <a:t>More tickets usually mean hiring more technicians.</a:t>
            </a:r>
          </a:p>
          <a:p>
            <a:r>
              <a:rPr lang="en-AU" dirty="0"/>
              <a:t>That's worked for years, but it comes with a cost.</a:t>
            </a:r>
          </a:p>
          <a:p>
            <a:endParaRPr lang="en-AU" dirty="0"/>
          </a:p>
          <a:p>
            <a:endParaRPr lang="en-AU" dirty="0"/>
          </a:p>
          <a:p>
            <a:pPr rtl="0"/>
            <a:r>
              <a:rPr lang="en-AU" b="1" dirty="0">
                <a:effectLst/>
              </a:rPr>
              <a:t>The Margin Challenge</a:t>
            </a:r>
          </a:p>
          <a:p>
            <a:r>
              <a:rPr lang="en-AU" dirty="0"/>
              <a:t>Labour is already one of the largest costs in most MSP businesses.</a:t>
            </a:r>
          </a:p>
          <a:p>
            <a:r>
              <a:rPr lang="en-AU" dirty="0"/>
              <a:t>When ticket volume grows faster than revenue, margins become harder to protect.</a:t>
            </a:r>
          </a:p>
          <a:p>
            <a:r>
              <a:rPr lang="en-AU" dirty="0"/>
              <a:t>SLAs stay the same.</a:t>
            </a:r>
          </a:p>
          <a:p>
            <a:r>
              <a:rPr lang="en-AU" dirty="0"/>
              <a:t>Customer expectations continue to rise.</a:t>
            </a:r>
          </a:p>
          <a:p>
            <a:r>
              <a:rPr lang="en-AU" dirty="0"/>
              <a:t>But the cost of delivering those services keeps increasing.</a:t>
            </a:r>
          </a:p>
          <a:p>
            <a:r>
              <a:rPr lang="en-AU" dirty="0"/>
              <a:t>What should feel like growth can start to feel like a capacity trap.</a:t>
            </a:r>
          </a:p>
          <a:p>
            <a:endParaRPr lang="en-AU" dirty="0"/>
          </a:p>
          <a:p>
            <a:endParaRPr lang="en-AU" dirty="0"/>
          </a:p>
          <a:p>
            <a:pPr rtl="0"/>
            <a:r>
              <a:rPr lang="en-AU" b="1" dirty="0">
                <a:effectLst/>
              </a:rPr>
              <a:t>The Questions MSP Leaders Ask</a:t>
            </a:r>
          </a:p>
          <a:p>
            <a:r>
              <a:rPr lang="en-AU" dirty="0"/>
              <a:t>Eventually leadership starts asking the same questions.</a:t>
            </a:r>
          </a:p>
          <a:p>
            <a:r>
              <a:rPr lang="en-AU" dirty="0"/>
              <a:t>Can we take on more customers without a matching hiring plan?</a:t>
            </a:r>
          </a:p>
          <a:p>
            <a:r>
              <a:rPr lang="en-AU" dirty="0"/>
              <a:t>Can we maintain service quality as ticket volume increases?</a:t>
            </a:r>
          </a:p>
          <a:p>
            <a:r>
              <a:rPr lang="en-AU" dirty="0"/>
              <a:t>Can we keep costs under control while continuing to grow?</a:t>
            </a:r>
          </a:p>
          <a:p>
            <a:r>
              <a:rPr lang="en-AU" dirty="0"/>
              <a:t>Can we scale without adding operational complexity at the same rate?</a:t>
            </a:r>
          </a:p>
          <a:p>
            <a:endParaRPr lang="en-AU" dirty="0"/>
          </a:p>
          <a:p>
            <a:endParaRPr lang="en-AU" dirty="0"/>
          </a:p>
          <a:p>
            <a:pPr rtl="0"/>
            <a:r>
              <a:rPr lang="en-AU" b="1" dirty="0">
                <a:effectLst/>
              </a:rPr>
              <a:t>Capacity Becomes the Constraint</a:t>
            </a:r>
          </a:p>
          <a:p>
            <a:r>
              <a:rPr lang="en-AU" dirty="0"/>
              <a:t>Most MSPs have invested in tools.</a:t>
            </a:r>
          </a:p>
          <a:p>
            <a:r>
              <a:rPr lang="en-AU" dirty="0"/>
              <a:t>They've invested in process.</a:t>
            </a:r>
          </a:p>
          <a:p>
            <a:r>
              <a:rPr lang="en-AU" dirty="0"/>
              <a:t>They've invested in training.</a:t>
            </a:r>
          </a:p>
          <a:p>
            <a:r>
              <a:rPr lang="en-AU" dirty="0"/>
              <a:t>The issue isn't effort.</a:t>
            </a:r>
          </a:p>
          <a:p>
            <a:r>
              <a:rPr lang="en-AU" dirty="0"/>
              <a:t>The issue is capacity.</a:t>
            </a:r>
          </a:p>
          <a:p>
            <a:r>
              <a:rPr lang="en-AU" dirty="0"/>
              <a:t>Backlogs grow.</a:t>
            </a:r>
          </a:p>
          <a:p>
            <a:r>
              <a:rPr lang="en-AU" dirty="0"/>
              <a:t>Escalations increase.</a:t>
            </a:r>
          </a:p>
          <a:p>
            <a:r>
              <a:rPr lang="en-AU" dirty="0"/>
              <a:t>Response times slip.</a:t>
            </a:r>
          </a:p>
          <a:p>
            <a:r>
              <a:rPr lang="en-AU" dirty="0"/>
              <a:t>Growth plans slow because delivery capacity becomes the bottleneck.</a:t>
            </a:r>
          </a:p>
          <a:p>
            <a:endParaRPr lang="en-AU" dirty="0"/>
          </a:p>
          <a:p>
            <a:endParaRPr lang="en-AU" dirty="0"/>
          </a:p>
          <a:p>
            <a:pPr rtl="0"/>
            <a:r>
              <a:rPr lang="en-AU" b="1" dirty="0">
                <a:effectLst/>
              </a:rPr>
              <a:t>The Opportunity</a:t>
            </a:r>
          </a:p>
          <a:p>
            <a:r>
              <a:rPr lang="en-AU" dirty="0"/>
              <a:t>Let me be clear.</a:t>
            </a:r>
          </a:p>
          <a:p>
            <a:r>
              <a:rPr lang="en-AU" dirty="0"/>
              <a:t>Growth is the goal.</a:t>
            </a:r>
          </a:p>
          <a:p>
            <a:r>
              <a:rPr lang="en-AU" dirty="0"/>
              <a:t>The question is whether growth needs to remain tied to labour.</a:t>
            </a:r>
          </a:p>
          <a:p>
            <a:r>
              <a:rPr lang="en-AU" dirty="0"/>
              <a:t>What if capacity could scale differently?</a:t>
            </a:r>
          </a:p>
          <a:p>
            <a:r>
              <a:rPr lang="en-AU" dirty="0"/>
              <a:t>What if growth didn't automatically mean more headcount?</a:t>
            </a:r>
          </a:p>
          <a:p>
            <a:r>
              <a:rPr lang="en-AU" dirty="0"/>
              <a:t>That's the opportunity ConnectWise AI Agents are designed to create.</a:t>
            </a:r>
          </a:p>
        </p:txBody>
      </p:sp>
      <p:sp>
        <p:nvSpPr>
          <p:cNvPr id="4" name="Slide Number Placeholder 3"/>
          <p:cNvSpPr>
            <a:spLocks noGrp="1"/>
          </p:cNvSpPr>
          <p:nvPr>
            <p:ph type="sldNum" sz="quarter" idx="5"/>
          </p:nvPr>
        </p:nvSpPr>
        <p:spPr/>
        <p:txBody>
          <a:bodyPr/>
          <a:lstStyle/>
          <a:p>
            <a:fld id="{1734D747-9380-41EE-9946-EC9EC0CA5D1E}" type="slidenum">
              <a:rPr lang="en-US" smtClean="0"/>
              <a:pPr/>
              <a:t>3</a:t>
            </a:fld>
            <a:endParaRPr lang="en-US"/>
          </a:p>
        </p:txBody>
      </p:sp>
    </p:spTree>
    <p:extLst>
      <p:ext uri="{BB962C8B-B14F-4D97-AF65-F5344CB8AC3E}">
        <p14:creationId xmlns:p14="http://schemas.microsoft.com/office/powerpoint/2010/main" val="2774138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Automation</a:t>
            </a:r>
          </a:p>
          <a:p>
            <a:r>
              <a:rPr lang="en-AU" dirty="0"/>
              <a:t>Most MSPs have already invested in automation.</a:t>
            </a:r>
          </a:p>
          <a:p>
            <a:r>
              <a:rPr lang="en-AU" dirty="0"/>
              <a:t>And automation absolutely delivers value.</a:t>
            </a:r>
          </a:p>
          <a:p>
            <a:r>
              <a:rPr lang="en-AU" dirty="0"/>
              <a:t>Scripts, workflows, integrations, and policies help remove repetitive work and improve consistency.</a:t>
            </a:r>
          </a:p>
          <a:p>
            <a:r>
              <a:rPr lang="en-AU" dirty="0"/>
              <a:t>But automation has a limitation.</a:t>
            </a:r>
          </a:p>
          <a:p>
            <a:r>
              <a:rPr lang="en-AU" dirty="0"/>
              <a:t>It only works when you already know exactly what should happen.</a:t>
            </a:r>
          </a:p>
          <a:p>
            <a:r>
              <a:rPr lang="en-AU" dirty="0"/>
              <a:t>Someone still needs to build the rules.</a:t>
            </a:r>
          </a:p>
          <a:p>
            <a:r>
              <a:rPr lang="en-AU" dirty="0"/>
              <a:t>Maintain the logic.</a:t>
            </a:r>
          </a:p>
          <a:p>
            <a:r>
              <a:rPr lang="en-AU" dirty="0"/>
              <a:t>And update the workflow when requirements change.</a:t>
            </a:r>
          </a:p>
          <a:p>
            <a:endParaRPr lang="en-AU" dirty="0"/>
          </a:p>
          <a:p>
            <a:endParaRPr lang="en-AU" dirty="0"/>
          </a:p>
          <a:p>
            <a:pPr rtl="0"/>
            <a:r>
              <a:rPr lang="en-AU" b="1" dirty="0">
                <a:effectLst/>
              </a:rPr>
              <a:t>Copilots</a:t>
            </a:r>
          </a:p>
          <a:p>
            <a:r>
              <a:rPr lang="en-AU" dirty="0"/>
              <a:t>Copilots improved the technician experience.</a:t>
            </a:r>
          </a:p>
          <a:p>
            <a:r>
              <a:rPr lang="en-AU" dirty="0"/>
              <a:t>They can summarise tickets.</a:t>
            </a:r>
          </a:p>
          <a:p>
            <a:r>
              <a:rPr lang="en-AU" dirty="0"/>
              <a:t>Recommend next steps.</a:t>
            </a:r>
          </a:p>
          <a:p>
            <a:r>
              <a:rPr lang="en-AU" dirty="0"/>
              <a:t>Surface useful information.</a:t>
            </a:r>
          </a:p>
          <a:p>
            <a:r>
              <a:rPr lang="en-AU" dirty="0"/>
              <a:t>And help technicians work faster.</a:t>
            </a:r>
          </a:p>
          <a:p>
            <a:r>
              <a:rPr lang="en-AU" dirty="0"/>
              <a:t>That's valuable.</a:t>
            </a:r>
          </a:p>
          <a:p>
            <a:r>
              <a:rPr lang="en-AU" dirty="0"/>
              <a:t>But people still review.</a:t>
            </a:r>
          </a:p>
          <a:p>
            <a:r>
              <a:rPr lang="en-AU" dirty="0"/>
              <a:t>People still decide.</a:t>
            </a:r>
          </a:p>
          <a:p>
            <a:r>
              <a:rPr lang="en-AU" dirty="0"/>
              <a:t>People still do the work.</a:t>
            </a:r>
          </a:p>
          <a:p>
            <a:r>
              <a:rPr lang="en-AU" dirty="0"/>
              <a:t>When ticket volume spikes, the workflow still depends on human attention.</a:t>
            </a:r>
          </a:p>
          <a:p>
            <a:endParaRPr lang="en-AU" dirty="0"/>
          </a:p>
          <a:p>
            <a:endParaRPr lang="en-AU" dirty="0"/>
          </a:p>
          <a:p>
            <a:pPr rtl="0"/>
            <a:r>
              <a:rPr lang="en-AU" b="1" dirty="0">
                <a:effectLst/>
              </a:rPr>
              <a:t>AI Agents</a:t>
            </a:r>
          </a:p>
          <a:p>
            <a:r>
              <a:rPr lang="en-AU" dirty="0"/>
              <a:t>This is where AI Agents are different.</a:t>
            </a:r>
          </a:p>
          <a:p>
            <a:r>
              <a:rPr lang="en-AU" dirty="0"/>
              <a:t>They don't just recommend.</a:t>
            </a:r>
          </a:p>
          <a:p>
            <a:r>
              <a:rPr lang="en-AU" dirty="0"/>
              <a:t>They execute.</a:t>
            </a:r>
          </a:p>
          <a:p>
            <a:r>
              <a:rPr lang="en-AU" dirty="0"/>
              <a:t>AI Agents can understand context.</a:t>
            </a:r>
          </a:p>
          <a:p>
            <a:r>
              <a:rPr lang="en-AU" dirty="0"/>
              <a:t>Determine the next step.</a:t>
            </a:r>
          </a:p>
          <a:p>
            <a:r>
              <a:rPr lang="en-AU" dirty="0"/>
              <a:t>And take action within defined guardrails.</a:t>
            </a:r>
          </a:p>
          <a:p>
            <a:r>
              <a:rPr lang="en-AU" dirty="0"/>
              <a:t>They can classify tickets.</a:t>
            </a:r>
          </a:p>
          <a:p>
            <a:r>
              <a:rPr lang="en-AU" dirty="0"/>
              <a:t>Prioritise work.</a:t>
            </a:r>
          </a:p>
          <a:p>
            <a:r>
              <a:rPr lang="en-AU" dirty="0"/>
              <a:t>Assign owners.</a:t>
            </a:r>
          </a:p>
          <a:p>
            <a:r>
              <a:rPr lang="en-AU" dirty="0"/>
              <a:t>Perform routine tasks.</a:t>
            </a:r>
          </a:p>
          <a:p>
            <a:r>
              <a:rPr lang="en-AU" dirty="0"/>
              <a:t>And document outcomes.</a:t>
            </a:r>
          </a:p>
          <a:p>
            <a:r>
              <a:rPr lang="en-AU" dirty="0"/>
              <a:t>The goal isn't to help people work faster.</a:t>
            </a:r>
          </a:p>
          <a:p>
            <a:r>
              <a:rPr lang="en-AU" dirty="0"/>
              <a:t>The goal is to help the work move faster.</a:t>
            </a:r>
          </a:p>
          <a:p>
            <a:endParaRPr lang="en-AU" dirty="0"/>
          </a:p>
          <a:p>
            <a:endParaRPr lang="en-AU" dirty="0"/>
          </a:p>
          <a:p>
            <a:pPr rtl="0"/>
            <a:r>
              <a:rPr lang="en-AU" b="1" dirty="0">
                <a:effectLst/>
              </a:rPr>
              <a:t>Why It Matters</a:t>
            </a:r>
          </a:p>
          <a:p>
            <a:r>
              <a:rPr lang="en-AU" dirty="0"/>
              <a:t>Most MSPs have already seen value from automation.</a:t>
            </a:r>
          </a:p>
          <a:p>
            <a:r>
              <a:rPr lang="en-AU" dirty="0"/>
              <a:t>Most MSPs have already seen value from copilots.</a:t>
            </a:r>
          </a:p>
          <a:p>
            <a:r>
              <a:rPr lang="en-AU" dirty="0"/>
              <a:t>But many still hit the same ceiling.</a:t>
            </a:r>
          </a:p>
          <a:p>
            <a:r>
              <a:rPr lang="en-AU" dirty="0"/>
              <a:t>Ticket volume keeps growing.</a:t>
            </a:r>
          </a:p>
          <a:p>
            <a:r>
              <a:rPr lang="en-AU" dirty="0"/>
              <a:t>Manual triage still exists.</a:t>
            </a:r>
          </a:p>
          <a:p>
            <a:r>
              <a:rPr lang="en-AU" dirty="0"/>
              <a:t>Escalations still happen.</a:t>
            </a:r>
          </a:p>
          <a:p>
            <a:r>
              <a:rPr lang="en-AU" dirty="0"/>
              <a:t>Capacity remains under pressure.</a:t>
            </a:r>
          </a:p>
          <a:p>
            <a:r>
              <a:rPr lang="en-AU" dirty="0"/>
              <a:t>That's because the real constraint isn't information.</a:t>
            </a:r>
          </a:p>
          <a:p>
            <a:r>
              <a:rPr lang="en-AU" dirty="0"/>
              <a:t>The real constraint is the amount of work that must be completed every day.</a:t>
            </a:r>
          </a:p>
          <a:p>
            <a:endParaRPr lang="en-AU" dirty="0"/>
          </a:p>
          <a:p>
            <a:endParaRPr lang="en-AU" dirty="0"/>
          </a:p>
          <a:p>
            <a:pPr rtl="0"/>
            <a:r>
              <a:rPr lang="en-AU" b="1" dirty="0">
                <a:effectLst/>
              </a:rPr>
              <a:t>The Business Impact</a:t>
            </a:r>
          </a:p>
          <a:p>
            <a:r>
              <a:rPr lang="en-AU" dirty="0"/>
              <a:t>Automation handles known processes.</a:t>
            </a:r>
          </a:p>
          <a:p>
            <a:r>
              <a:rPr lang="en-AU" dirty="0"/>
              <a:t>Copilots assist technicians.</a:t>
            </a:r>
          </a:p>
          <a:p>
            <a:r>
              <a:rPr lang="en-AU" dirty="0"/>
              <a:t>AI Agents help execute the work.</a:t>
            </a:r>
          </a:p>
          <a:p>
            <a:r>
              <a:rPr lang="en-AU" dirty="0"/>
              <a:t>That's how capacity begins to scale differently.</a:t>
            </a:r>
          </a:p>
          <a:p>
            <a:r>
              <a:rPr lang="en-AU" dirty="0"/>
              <a:t>Not by adding more technicians.</a:t>
            </a:r>
          </a:p>
          <a:p>
            <a:r>
              <a:rPr lang="en-AU" dirty="0"/>
              <a:t>But by reducing the manual effort that happens before resolution begins.</a:t>
            </a:r>
          </a:p>
          <a:p>
            <a:r>
              <a:rPr lang="en-AU" dirty="0"/>
              <a:t>That's the shift from productivity to capacity.</a:t>
            </a:r>
          </a:p>
          <a:p>
            <a:endParaRPr lang="en-AU" dirty="0"/>
          </a:p>
          <a:p>
            <a:endParaRPr lang="en-AU" dirty="0"/>
          </a:p>
          <a:p>
            <a:pPr rtl="0"/>
            <a:r>
              <a:rPr lang="en-AU" b="1" dirty="0">
                <a:effectLst/>
              </a:rPr>
              <a:t>Reflect</a:t>
            </a:r>
          </a:p>
          <a:p>
            <a:pPr rtl="0"/>
            <a:r>
              <a:rPr lang="en-AU" dirty="0"/>
              <a:t>Much of your triage and routing follows repeatable patterns, but L1 still does it manually every time. You are burning 20 to 25 hours a week on triage and dispatch before resolution even starts.</a:t>
            </a:r>
          </a:p>
          <a:p>
            <a:r>
              <a:rPr lang="en-AU" dirty="0"/>
              <a:t>The patterns are there. The manual effort is what has to come out.</a:t>
            </a:r>
          </a:p>
        </p:txBody>
      </p:sp>
      <p:sp>
        <p:nvSpPr>
          <p:cNvPr id="4" name="Slide Number Placeholder 3"/>
          <p:cNvSpPr>
            <a:spLocks noGrp="1"/>
          </p:cNvSpPr>
          <p:nvPr>
            <p:ph type="sldNum" sz="quarter" idx="5"/>
          </p:nvPr>
        </p:nvSpPr>
        <p:spPr/>
        <p:txBody>
          <a:bodyPr/>
          <a:lstStyle/>
          <a:p>
            <a:fld id="{1734D747-9380-41EE-9946-EC9EC0CA5D1E}" type="slidenum">
              <a:rPr lang="en-US" smtClean="0"/>
              <a:pPr/>
              <a:t>4</a:t>
            </a:fld>
            <a:endParaRPr lang="en-US"/>
          </a:p>
        </p:txBody>
      </p:sp>
    </p:spTree>
    <p:extLst>
      <p:ext uri="{BB962C8B-B14F-4D97-AF65-F5344CB8AC3E}">
        <p14:creationId xmlns:p14="http://schemas.microsoft.com/office/powerpoint/2010/main" val="401450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sz="1200" b="1" i="0" kern="1200" dirty="0">
                <a:solidFill>
                  <a:schemeClr val="tx1"/>
                </a:solidFill>
                <a:effectLst/>
                <a:latin typeface="Calibri" panose="020F0502020204030204" pitchFamily="34" charset="0"/>
                <a:ea typeface="+mn-ea"/>
                <a:cs typeface="+mn-cs"/>
              </a:rPr>
              <a:t>Traditional Service Delivery</a:t>
            </a:r>
          </a:p>
          <a:p>
            <a:pPr fontAlgn="t"/>
            <a:r>
              <a:rPr lang="en-AU" sz="1200" b="0" i="0" kern="1200" dirty="0">
                <a:solidFill>
                  <a:schemeClr val="tx1"/>
                </a:solidFill>
                <a:effectLst/>
                <a:latin typeface="Calibri" panose="020F0502020204030204" pitchFamily="34" charset="0"/>
                <a:ea typeface="+mn-ea"/>
                <a:cs typeface="+mn-cs"/>
              </a:rPr>
              <a:t>Historically, service delivery has depended almost entirely on people.</a:t>
            </a:r>
          </a:p>
          <a:p>
            <a:pPr fontAlgn="t"/>
            <a:r>
              <a:rPr lang="en-AU" sz="1200" b="0" i="0" kern="1200" dirty="0">
                <a:solidFill>
                  <a:schemeClr val="tx1"/>
                </a:solidFill>
                <a:effectLst/>
                <a:latin typeface="Calibri" panose="020F0502020204030204" pitchFamily="34" charset="0"/>
                <a:ea typeface="+mn-ea"/>
                <a:cs typeface="+mn-cs"/>
              </a:rPr>
              <a:t>A ticket comes in.</a:t>
            </a:r>
          </a:p>
          <a:p>
            <a:pPr fontAlgn="t"/>
            <a:r>
              <a:rPr lang="en-AU" sz="1200" b="0" i="0" kern="1200" dirty="0">
                <a:solidFill>
                  <a:schemeClr val="tx1"/>
                </a:solidFill>
                <a:effectLst/>
                <a:latin typeface="Calibri" panose="020F0502020204030204" pitchFamily="34" charset="0"/>
                <a:ea typeface="+mn-ea"/>
                <a:cs typeface="+mn-cs"/>
              </a:rPr>
              <a:t>A technician reviews it, determines priority, gathers context, decides what to do next, performs the work, documents the outcome, and moves on to the next request.</a:t>
            </a:r>
          </a:p>
          <a:p>
            <a:pPr fontAlgn="t"/>
            <a:r>
              <a:rPr lang="en-AU" sz="1200" b="0" i="0" kern="1200" dirty="0">
                <a:solidFill>
                  <a:schemeClr val="tx1"/>
                </a:solidFill>
                <a:effectLst/>
                <a:latin typeface="Calibri" panose="020F0502020204030204" pitchFamily="34" charset="0"/>
                <a:ea typeface="+mn-ea"/>
                <a:cs typeface="+mn-cs"/>
              </a:rPr>
              <a:t>Every step depends on human capacity.</a:t>
            </a:r>
          </a:p>
          <a:p>
            <a:pPr fontAlgn="t"/>
            <a:r>
              <a:rPr lang="en-AU" sz="1200" b="0" i="0" kern="1200" dirty="0">
                <a:solidFill>
                  <a:schemeClr val="tx1"/>
                </a:solidFill>
                <a:effectLst/>
                <a:latin typeface="Calibri" panose="020F0502020204030204" pitchFamily="34" charset="0"/>
                <a:ea typeface="+mn-ea"/>
                <a:cs typeface="+mn-cs"/>
              </a:rPr>
              <a:t>On a busy service board, those individual tasks might seem small, but over time they consume a huge amount of delivery capacity before any real work begins.</a:t>
            </a:r>
          </a:p>
          <a:p>
            <a:pPr fontAlgn="t"/>
            <a:br>
              <a:rPr lang="en-AU" sz="1200" b="0" i="0" kern="1200" dirty="0">
                <a:solidFill>
                  <a:schemeClr val="tx1"/>
                </a:solidFill>
                <a:effectLst/>
                <a:latin typeface="Calibri" panose="020F0502020204030204" pitchFamily="34" charset="0"/>
                <a:ea typeface="+mn-ea"/>
                <a:cs typeface="+mn-cs"/>
              </a:rPr>
            </a:br>
            <a:endParaRPr lang="en-AU" sz="1200" b="0" i="0" kern="1200" dirty="0">
              <a:solidFill>
                <a:schemeClr val="tx1"/>
              </a:solidFill>
              <a:effectLst/>
              <a:latin typeface="Calibri" panose="020F0502020204030204" pitchFamily="34" charset="0"/>
              <a:ea typeface="+mn-ea"/>
              <a:cs typeface="+mn-cs"/>
            </a:endParaRPr>
          </a:p>
          <a:p>
            <a:pPr fontAlgn="t"/>
            <a:r>
              <a:rPr lang="en-AU" sz="1200" b="1" i="0" kern="1200" dirty="0">
                <a:solidFill>
                  <a:schemeClr val="tx1"/>
                </a:solidFill>
                <a:effectLst/>
                <a:latin typeface="Calibri" panose="020F0502020204030204" pitchFamily="34" charset="0"/>
                <a:ea typeface="+mn-ea"/>
                <a:cs typeface="+mn-cs"/>
              </a:rPr>
              <a:t>The Agent-Assisted Model</a:t>
            </a:r>
          </a:p>
          <a:p>
            <a:pPr fontAlgn="t"/>
            <a:r>
              <a:rPr lang="en-AU" sz="1200" b="0" i="0" kern="1200" dirty="0">
                <a:solidFill>
                  <a:schemeClr val="tx1"/>
                </a:solidFill>
                <a:effectLst/>
                <a:latin typeface="Calibri" panose="020F0502020204030204" pitchFamily="34" charset="0"/>
                <a:ea typeface="+mn-ea"/>
                <a:cs typeface="+mn-cs"/>
              </a:rPr>
              <a:t>In the new operating model, technicians are no longer responsible for every operational task.</a:t>
            </a:r>
          </a:p>
          <a:p>
            <a:pPr fontAlgn="t"/>
            <a:r>
              <a:rPr lang="en-AU" sz="1200" b="0" i="0" kern="1200" dirty="0">
                <a:solidFill>
                  <a:schemeClr val="tx1"/>
                </a:solidFill>
                <a:effectLst/>
                <a:latin typeface="Calibri" panose="020F0502020204030204" pitchFamily="34" charset="0"/>
                <a:ea typeface="+mn-ea"/>
                <a:cs typeface="+mn-cs"/>
              </a:rPr>
              <a:t>Instead, AI Agents participate directly in the workflow.</a:t>
            </a:r>
          </a:p>
          <a:p>
            <a:pPr fontAlgn="t"/>
            <a:r>
              <a:rPr lang="en-AU" sz="1200" b="0" i="0" kern="1200" dirty="0">
                <a:solidFill>
                  <a:schemeClr val="tx1"/>
                </a:solidFill>
                <a:effectLst/>
                <a:latin typeface="Calibri" panose="020F0502020204030204" pitchFamily="34" charset="0"/>
                <a:ea typeface="+mn-ea"/>
                <a:cs typeface="+mn-cs"/>
              </a:rPr>
              <a:t>They can analyse incoming requests, classify and prioritise tickets, gather context, perform routine actions, and document outcomes.</a:t>
            </a:r>
          </a:p>
          <a:p>
            <a:pPr fontAlgn="t"/>
            <a:r>
              <a:rPr lang="en-AU" sz="1200" b="0" i="0" kern="1200" dirty="0">
                <a:solidFill>
                  <a:schemeClr val="tx1"/>
                </a:solidFill>
                <a:effectLst/>
                <a:latin typeface="Calibri" panose="020F0502020204030204" pitchFamily="34" charset="0"/>
                <a:ea typeface="+mn-ea"/>
                <a:cs typeface="+mn-cs"/>
              </a:rPr>
              <a:t>The ticket arrives ready for skilled work instead of administrative preparation.</a:t>
            </a:r>
          </a:p>
          <a:p>
            <a:pPr fontAlgn="t"/>
            <a:r>
              <a:rPr lang="en-AU" sz="1200" b="0" i="0" kern="1200" dirty="0">
                <a:solidFill>
                  <a:schemeClr val="tx1"/>
                </a:solidFill>
                <a:effectLst/>
                <a:latin typeface="Calibri" panose="020F0502020204030204" pitchFamily="34" charset="0"/>
                <a:ea typeface="+mn-ea"/>
                <a:cs typeface="+mn-cs"/>
              </a:rPr>
              <a:t>Meanwhile, technicians focus their time where they create the most value: solving complex problems, managing customer relationships, and driving strategic outcomes.</a:t>
            </a:r>
          </a:p>
          <a:p>
            <a:pPr fontAlgn="t"/>
            <a:br>
              <a:rPr lang="en-AU" sz="1200" b="0" i="0" kern="1200" dirty="0">
                <a:solidFill>
                  <a:schemeClr val="tx1"/>
                </a:solidFill>
                <a:effectLst/>
                <a:latin typeface="Calibri" panose="020F0502020204030204" pitchFamily="34" charset="0"/>
                <a:ea typeface="+mn-ea"/>
                <a:cs typeface="+mn-cs"/>
              </a:rPr>
            </a:br>
            <a:endParaRPr lang="en-AU" sz="1200" b="0" i="0" kern="1200" dirty="0">
              <a:solidFill>
                <a:schemeClr val="tx1"/>
              </a:solidFill>
              <a:effectLst/>
              <a:latin typeface="Calibri" panose="020F0502020204030204" pitchFamily="34" charset="0"/>
              <a:ea typeface="+mn-ea"/>
              <a:cs typeface="+mn-cs"/>
            </a:endParaRPr>
          </a:p>
          <a:p>
            <a:pPr fontAlgn="t"/>
            <a:r>
              <a:rPr lang="en-AU" sz="1200" b="1" i="0" kern="1200" dirty="0">
                <a:solidFill>
                  <a:schemeClr val="tx1"/>
                </a:solidFill>
                <a:effectLst/>
                <a:latin typeface="Calibri" panose="020F0502020204030204" pitchFamily="34" charset="0"/>
                <a:ea typeface="+mn-ea"/>
                <a:cs typeface="+mn-cs"/>
              </a:rPr>
              <a:t>Built-In Oversight</a:t>
            </a:r>
          </a:p>
          <a:p>
            <a:pPr fontAlgn="t"/>
            <a:r>
              <a:rPr lang="en-AU" sz="1200" b="0" i="0" kern="1200" dirty="0">
                <a:solidFill>
                  <a:schemeClr val="tx1"/>
                </a:solidFill>
                <a:effectLst/>
                <a:latin typeface="Calibri" panose="020F0502020204030204" pitchFamily="34" charset="0"/>
                <a:ea typeface="+mn-ea"/>
                <a:cs typeface="+mn-cs"/>
              </a:rPr>
              <a:t>Just as importantly, oversight remains built into the process.</a:t>
            </a:r>
          </a:p>
          <a:p>
            <a:pPr fontAlgn="t"/>
            <a:r>
              <a:rPr lang="en-AU" sz="1200" b="0" i="0" kern="1200" dirty="0">
                <a:solidFill>
                  <a:schemeClr val="tx1"/>
                </a:solidFill>
                <a:effectLst/>
                <a:latin typeface="Calibri" panose="020F0502020204030204" pitchFamily="34" charset="0"/>
                <a:ea typeface="+mn-ea"/>
                <a:cs typeface="+mn-cs"/>
              </a:rPr>
              <a:t>AI Agents aren't operating without visibility or accountability.</a:t>
            </a:r>
          </a:p>
          <a:p>
            <a:pPr fontAlgn="t"/>
            <a:r>
              <a:rPr lang="en-AU" sz="1200" b="0" i="0" kern="1200" dirty="0">
                <a:solidFill>
                  <a:schemeClr val="tx1"/>
                </a:solidFill>
                <a:effectLst/>
                <a:latin typeface="Calibri" panose="020F0502020204030204" pitchFamily="34" charset="0"/>
                <a:ea typeface="+mn-ea"/>
                <a:cs typeface="+mn-cs"/>
              </a:rPr>
              <a:t>MSPs remain in control of the rules, approvals, and governance.</a:t>
            </a:r>
          </a:p>
          <a:p>
            <a:pPr fontAlgn="t"/>
            <a:r>
              <a:rPr lang="en-AU" sz="1200" b="0" i="0" kern="1200" dirty="0">
                <a:solidFill>
                  <a:schemeClr val="tx1"/>
                </a:solidFill>
                <a:effectLst/>
                <a:latin typeface="Calibri" panose="020F0502020204030204" pitchFamily="34" charset="0"/>
                <a:ea typeface="+mn-ea"/>
                <a:cs typeface="+mn-cs"/>
              </a:rPr>
              <a:t>AI Agents expand throughput, but they don't remove accountability.</a:t>
            </a:r>
          </a:p>
          <a:p>
            <a:pPr fontAlgn="t"/>
            <a:br>
              <a:rPr lang="en-AU" sz="1200" b="0" i="0" kern="1200" dirty="0">
                <a:solidFill>
                  <a:schemeClr val="tx1"/>
                </a:solidFill>
                <a:effectLst/>
                <a:latin typeface="Calibri" panose="020F0502020204030204" pitchFamily="34" charset="0"/>
                <a:ea typeface="+mn-ea"/>
                <a:cs typeface="+mn-cs"/>
              </a:rPr>
            </a:br>
            <a:endParaRPr lang="en-AU" sz="1200" b="0" i="0" kern="1200" dirty="0">
              <a:solidFill>
                <a:schemeClr val="tx1"/>
              </a:solidFill>
              <a:effectLst/>
              <a:latin typeface="Calibri" panose="020F0502020204030204" pitchFamily="34" charset="0"/>
              <a:ea typeface="+mn-ea"/>
              <a:cs typeface="+mn-cs"/>
            </a:endParaRPr>
          </a:p>
          <a:p>
            <a:pPr fontAlgn="t"/>
            <a:r>
              <a:rPr lang="en-AU" sz="1200" b="1" i="0" kern="1200" dirty="0">
                <a:solidFill>
                  <a:schemeClr val="tx1"/>
                </a:solidFill>
                <a:effectLst/>
                <a:latin typeface="Calibri" panose="020F0502020204030204" pitchFamily="34" charset="0"/>
                <a:ea typeface="+mn-ea"/>
                <a:cs typeface="+mn-cs"/>
              </a:rPr>
              <a:t>The Business Impact</a:t>
            </a:r>
          </a:p>
          <a:p>
            <a:pPr fontAlgn="t"/>
            <a:r>
              <a:rPr lang="en-AU" sz="1200" b="0" i="0" kern="1200" dirty="0">
                <a:solidFill>
                  <a:schemeClr val="tx1"/>
                </a:solidFill>
                <a:effectLst/>
                <a:latin typeface="Calibri" panose="020F0502020204030204" pitchFamily="34" charset="0"/>
                <a:ea typeface="+mn-ea"/>
                <a:cs typeface="+mn-cs"/>
              </a:rPr>
              <a:t>This results in a different operating model.</a:t>
            </a:r>
          </a:p>
          <a:p>
            <a:pPr fontAlgn="t"/>
            <a:r>
              <a:rPr lang="en-AU" sz="1200" b="0" i="0" kern="1200" dirty="0">
                <a:solidFill>
                  <a:schemeClr val="tx1"/>
                </a:solidFill>
                <a:effectLst/>
                <a:latin typeface="Calibri" panose="020F0502020204030204" pitchFamily="34" charset="0"/>
                <a:ea typeface="+mn-ea"/>
                <a:cs typeface="+mn-cs"/>
              </a:rPr>
              <a:t>Less time spent on triage.</a:t>
            </a:r>
          </a:p>
          <a:p>
            <a:pPr fontAlgn="t"/>
            <a:r>
              <a:rPr lang="en-AU" sz="1200" b="0" i="0" kern="1200" dirty="0">
                <a:solidFill>
                  <a:schemeClr val="tx1"/>
                </a:solidFill>
                <a:effectLst/>
                <a:latin typeface="Calibri" panose="020F0502020204030204" pitchFamily="34" charset="0"/>
                <a:ea typeface="+mn-ea"/>
                <a:cs typeface="+mn-cs"/>
              </a:rPr>
              <a:t>Less time spent gathering information.</a:t>
            </a:r>
          </a:p>
          <a:p>
            <a:pPr fontAlgn="t"/>
            <a:r>
              <a:rPr lang="en-AU" sz="1200" b="0" i="0" kern="1200" dirty="0">
                <a:solidFill>
                  <a:schemeClr val="tx1"/>
                </a:solidFill>
                <a:effectLst/>
                <a:latin typeface="Calibri" panose="020F0502020204030204" pitchFamily="34" charset="0"/>
                <a:ea typeface="+mn-ea"/>
                <a:cs typeface="+mn-cs"/>
              </a:rPr>
              <a:t>Less time spent documenting routine work.</a:t>
            </a:r>
          </a:p>
          <a:p>
            <a:pPr fontAlgn="t"/>
            <a:r>
              <a:rPr lang="en-AU" sz="1200" b="0" i="0" kern="1200" dirty="0">
                <a:solidFill>
                  <a:schemeClr val="tx1"/>
                </a:solidFill>
                <a:effectLst/>
                <a:latin typeface="Calibri" panose="020F0502020204030204" pitchFamily="34" charset="0"/>
                <a:ea typeface="+mn-ea"/>
                <a:cs typeface="+mn-cs"/>
              </a:rPr>
              <a:t>More time spent on customer outcomes</a:t>
            </a:r>
          </a:p>
          <a:p>
            <a:pPr fontAlgn="t"/>
            <a:r>
              <a:rPr lang="en-AU" sz="1200" b="0" i="0" kern="1200" dirty="0">
                <a:solidFill>
                  <a:schemeClr val="tx1"/>
                </a:solidFill>
                <a:effectLst/>
                <a:latin typeface="Calibri" panose="020F0502020204030204" pitchFamily="34" charset="0"/>
                <a:ea typeface="+mn-ea"/>
                <a:cs typeface="+mn-cs"/>
              </a:rPr>
              <a:t>More time spent on complex technical work.</a:t>
            </a:r>
          </a:p>
          <a:p>
            <a:pPr fontAlgn="t"/>
            <a:r>
              <a:rPr lang="en-AU" sz="1200" b="0" i="0" kern="1200" dirty="0">
                <a:solidFill>
                  <a:schemeClr val="tx1"/>
                </a:solidFill>
                <a:effectLst/>
                <a:latin typeface="Calibri" panose="020F0502020204030204" pitchFamily="34" charset="0"/>
                <a:ea typeface="+mn-ea"/>
                <a:cs typeface="+mn-cs"/>
              </a:rPr>
              <a:t>More time available for growth.</a:t>
            </a:r>
          </a:p>
          <a:p>
            <a:pPr fontAlgn="t"/>
            <a:r>
              <a:rPr lang="en-AU" sz="1200" b="0" i="0" kern="1200" dirty="0">
                <a:solidFill>
                  <a:schemeClr val="tx1"/>
                </a:solidFill>
                <a:effectLst/>
                <a:latin typeface="Calibri" panose="020F0502020204030204" pitchFamily="34" charset="0"/>
                <a:ea typeface="+mn-ea"/>
                <a:cs typeface="+mn-cs"/>
              </a:rPr>
              <a:t>For leadership teams, the value is straightforward.</a:t>
            </a:r>
          </a:p>
          <a:p>
            <a:pPr fontAlgn="t"/>
            <a:r>
              <a:rPr lang="en-AU" sz="1200" b="0" i="0" kern="1200" dirty="0">
                <a:solidFill>
                  <a:schemeClr val="tx1"/>
                </a:solidFill>
                <a:effectLst/>
                <a:latin typeface="Calibri" panose="020F0502020204030204" pitchFamily="34" charset="0"/>
                <a:ea typeface="+mn-ea"/>
                <a:cs typeface="+mn-cs"/>
              </a:rPr>
              <a:t>Fewer hours spent on administrative work means more capacity available for new customers, additional services, and higher-value projects without a proportional hiring event.</a:t>
            </a:r>
          </a:p>
          <a:p>
            <a:pPr fontAlgn="t"/>
            <a:br>
              <a:rPr lang="en-AU" sz="1200" b="0" i="0" kern="1200" dirty="0">
                <a:solidFill>
                  <a:schemeClr val="tx1"/>
                </a:solidFill>
                <a:effectLst/>
                <a:latin typeface="Calibri" panose="020F0502020204030204" pitchFamily="34" charset="0"/>
                <a:ea typeface="+mn-ea"/>
                <a:cs typeface="+mn-cs"/>
              </a:rPr>
            </a:br>
            <a:endParaRPr lang="en-AU" sz="1200" b="0" i="0" kern="1200" dirty="0">
              <a:solidFill>
                <a:schemeClr val="tx1"/>
              </a:solidFill>
              <a:effectLst/>
              <a:latin typeface="Calibri" panose="020F0502020204030204" pitchFamily="34" charset="0"/>
              <a:ea typeface="+mn-ea"/>
              <a:cs typeface="+mn-cs"/>
            </a:endParaRPr>
          </a:p>
          <a:p>
            <a:pPr fontAlgn="t"/>
            <a:r>
              <a:rPr lang="en-AU" sz="1200" b="1" i="0" kern="1200" dirty="0">
                <a:solidFill>
                  <a:schemeClr val="tx1"/>
                </a:solidFill>
                <a:effectLst/>
                <a:latin typeface="Calibri" panose="020F0502020204030204" pitchFamily="34" charset="0"/>
                <a:ea typeface="+mn-ea"/>
                <a:cs typeface="+mn-cs"/>
              </a:rPr>
              <a:t>Transition</a:t>
            </a:r>
          </a:p>
          <a:p>
            <a:pPr fontAlgn="t"/>
            <a:r>
              <a:rPr lang="en-AU" sz="1200" b="0" i="0" kern="1200" dirty="0">
                <a:solidFill>
                  <a:schemeClr val="tx1"/>
                </a:solidFill>
                <a:effectLst/>
                <a:latin typeface="Calibri" panose="020F0502020204030204" pitchFamily="34" charset="0"/>
                <a:ea typeface="+mn-ea"/>
                <a:cs typeface="+mn-cs"/>
              </a:rPr>
              <a:t>This creates faster resolutions, fewer escalations, and more operational capacity.</a:t>
            </a:r>
          </a:p>
          <a:p>
            <a:pPr fontAlgn="t"/>
            <a:r>
              <a:rPr lang="en-AU" sz="1200" b="0" i="0" kern="1200" dirty="0">
                <a:solidFill>
                  <a:schemeClr val="tx1"/>
                </a:solidFill>
                <a:effectLst/>
                <a:latin typeface="Calibri" panose="020F0502020204030204" pitchFamily="34" charset="0"/>
                <a:ea typeface="+mn-ea"/>
                <a:cs typeface="+mn-cs"/>
              </a:rPr>
              <a:t>Let's look at what those business outcomes actually mean for an MSP.</a:t>
            </a:r>
          </a:p>
        </p:txBody>
      </p:sp>
      <p:sp>
        <p:nvSpPr>
          <p:cNvPr id="4" name="Slide Number Placeholder 3"/>
          <p:cNvSpPr>
            <a:spLocks noGrp="1"/>
          </p:cNvSpPr>
          <p:nvPr>
            <p:ph type="sldNum" sz="quarter" idx="5"/>
          </p:nvPr>
        </p:nvSpPr>
        <p:spPr/>
        <p:txBody>
          <a:bodyPr/>
          <a:lstStyle/>
          <a:p>
            <a:fld id="{1734D747-9380-41EE-9946-EC9EC0CA5D1E}" type="slidenum">
              <a:rPr lang="en-US" smtClean="0"/>
              <a:pPr/>
              <a:t>5</a:t>
            </a:fld>
            <a:endParaRPr lang="en-US"/>
          </a:p>
        </p:txBody>
      </p:sp>
    </p:spTree>
    <p:extLst>
      <p:ext uri="{BB962C8B-B14F-4D97-AF65-F5344CB8AC3E}">
        <p14:creationId xmlns:p14="http://schemas.microsoft.com/office/powerpoint/2010/main" val="1019949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Service Desk Agents in Action</a:t>
            </a:r>
          </a:p>
          <a:p>
            <a:r>
              <a:rPr lang="en-AU" dirty="0"/>
              <a:t>Up to this point, we've talked about the challenge and the operating model.</a:t>
            </a:r>
          </a:p>
          <a:p>
            <a:r>
              <a:rPr lang="en-AU" dirty="0"/>
              <a:t>Now let's look at how ConnectWise Service Desk Agents bring that model to life.</a:t>
            </a:r>
          </a:p>
          <a:p>
            <a:endParaRPr lang="en-AU" dirty="0"/>
          </a:p>
          <a:p>
            <a:endParaRPr lang="en-AU" dirty="0"/>
          </a:p>
          <a:p>
            <a:pPr rtl="0"/>
            <a:r>
              <a:rPr lang="en-AU" b="1" dirty="0">
                <a:effectLst/>
              </a:rPr>
              <a:t>The Work Happens Inside PSA</a:t>
            </a:r>
          </a:p>
          <a:p>
            <a:r>
              <a:rPr lang="en-AU" dirty="0"/>
              <a:t>One of the biggest limitations of many AI solutions is that they sit outside the systems where work actually happens.</a:t>
            </a:r>
          </a:p>
          <a:p>
            <a:r>
              <a:rPr lang="en-AU" dirty="0"/>
              <a:t>They provide recommendations.</a:t>
            </a:r>
          </a:p>
          <a:p>
            <a:r>
              <a:rPr lang="en-AU" dirty="0"/>
              <a:t>They generate summaries.</a:t>
            </a:r>
          </a:p>
          <a:p>
            <a:r>
              <a:rPr lang="en-AU" dirty="0"/>
              <a:t>They offer guidance.</a:t>
            </a:r>
          </a:p>
          <a:p>
            <a:r>
              <a:rPr lang="en-AU" dirty="0"/>
              <a:t>But someone still has to take that information and perform the work.</a:t>
            </a:r>
          </a:p>
          <a:p>
            <a:r>
              <a:rPr lang="en-AU" dirty="0"/>
              <a:t>ConnectWise Service Desk Agents take a different approach.</a:t>
            </a:r>
          </a:p>
          <a:p>
            <a:r>
              <a:rPr lang="en-AU" dirty="0"/>
              <a:t>They operate directly inside ConnectWise PSA.</a:t>
            </a:r>
          </a:p>
          <a:p>
            <a:r>
              <a:rPr lang="en-AU" dirty="0"/>
              <a:t>The work happens where the work already lives.</a:t>
            </a:r>
          </a:p>
          <a:p>
            <a:endParaRPr lang="en-AU" dirty="0"/>
          </a:p>
          <a:p>
            <a:endParaRPr lang="en-AU" dirty="0"/>
          </a:p>
          <a:p>
            <a:pPr rtl="0"/>
            <a:r>
              <a:rPr lang="en-AU" b="1" dirty="0">
                <a:effectLst/>
              </a:rPr>
              <a:t>What Service Desk Agents Do</a:t>
            </a:r>
          </a:p>
          <a:p>
            <a:r>
              <a:rPr lang="en-AU" dirty="0"/>
              <a:t>As tickets enter PSA, Service Desk Agents can:</a:t>
            </a:r>
          </a:p>
          <a:p>
            <a:r>
              <a:rPr lang="en-AU" dirty="0"/>
              <a:t>Triage requests.</a:t>
            </a:r>
          </a:p>
          <a:p>
            <a:r>
              <a:rPr lang="en-AU" dirty="0"/>
              <a:t>Classify tickets.</a:t>
            </a:r>
          </a:p>
          <a:p>
            <a:r>
              <a:rPr lang="en-AU" dirty="0"/>
              <a:t>Set priorities.</a:t>
            </a:r>
          </a:p>
          <a:p>
            <a:r>
              <a:rPr lang="en-AU" dirty="0"/>
              <a:t>Assign work.</a:t>
            </a:r>
          </a:p>
          <a:p>
            <a:r>
              <a:rPr lang="en-AU" dirty="0"/>
              <a:t>Generate documentation.</a:t>
            </a:r>
          </a:p>
          <a:p>
            <a:r>
              <a:rPr lang="en-AU" dirty="0"/>
              <a:t>Execute workflow actions.</a:t>
            </a:r>
          </a:p>
          <a:p>
            <a:r>
              <a:rPr lang="en-AU" dirty="0"/>
              <a:t>Instead of acting as a separate tool, the agents become part of the operational workflow.</a:t>
            </a:r>
          </a:p>
          <a:p>
            <a:endParaRPr lang="en-AU" dirty="0"/>
          </a:p>
          <a:p>
            <a:endParaRPr lang="en-AU" dirty="0"/>
          </a:p>
          <a:p>
            <a:pPr rtl="0"/>
            <a:r>
              <a:rPr lang="en-AU" b="1" dirty="0">
                <a:effectLst/>
              </a:rPr>
              <a:t>From Recommendations to Action</a:t>
            </a:r>
          </a:p>
          <a:p>
            <a:r>
              <a:rPr lang="en-AU" dirty="0"/>
              <a:t>This is an important distinction.</a:t>
            </a:r>
          </a:p>
          <a:p>
            <a:r>
              <a:rPr lang="en-AU" dirty="0"/>
              <a:t>A copilot might create a great summary.</a:t>
            </a:r>
          </a:p>
          <a:p>
            <a:r>
              <a:rPr lang="en-AU" dirty="0"/>
              <a:t>But someone still needs to review it, route the ticket, update fields, and move the work forward.</a:t>
            </a:r>
          </a:p>
          <a:p>
            <a:r>
              <a:rPr lang="en-AU" dirty="0"/>
              <a:t>Service Desk Agents go beyond recommendations.</a:t>
            </a:r>
          </a:p>
          <a:p>
            <a:r>
              <a:rPr lang="en-AU" dirty="0"/>
              <a:t>They help move the ticket through the workflow automatically.</a:t>
            </a:r>
          </a:p>
          <a:p>
            <a:r>
              <a:rPr lang="en-AU" dirty="0"/>
              <a:t>Less manual handling.</a:t>
            </a:r>
          </a:p>
          <a:p>
            <a:r>
              <a:rPr lang="en-AU" dirty="0"/>
              <a:t>Less waiting.</a:t>
            </a:r>
          </a:p>
          <a:p>
            <a:r>
              <a:rPr lang="en-AU" dirty="0"/>
              <a:t>Less administrative work.</a:t>
            </a:r>
          </a:p>
          <a:p>
            <a:endParaRPr lang="en-AU" dirty="0"/>
          </a:p>
          <a:p>
            <a:endParaRPr lang="en-AU" dirty="0"/>
          </a:p>
          <a:p>
            <a:pPr rtl="0"/>
            <a:r>
              <a:rPr lang="en-AU" b="1" dirty="0">
                <a:effectLst/>
              </a:rPr>
              <a:t>Why It Matters</a:t>
            </a:r>
          </a:p>
          <a:p>
            <a:r>
              <a:rPr lang="en-AU" dirty="0"/>
              <a:t>Value isn't created when AI generates an answer.</a:t>
            </a:r>
          </a:p>
          <a:p>
            <a:r>
              <a:rPr lang="en-AU" dirty="0"/>
              <a:t>Value is created when work gets completed accurately, consistently, and at scale.</a:t>
            </a:r>
          </a:p>
          <a:p>
            <a:r>
              <a:rPr lang="en-AU" dirty="0"/>
              <a:t>That's why Service Desk Agents focus on workflow outcomes.</a:t>
            </a:r>
          </a:p>
          <a:p>
            <a:r>
              <a:rPr lang="en-AU" dirty="0"/>
              <a:t>Fewer manual touches.</a:t>
            </a:r>
          </a:p>
          <a:p>
            <a:r>
              <a:rPr lang="en-AU" dirty="0"/>
              <a:t>Fewer reassignments.</a:t>
            </a:r>
          </a:p>
          <a:p>
            <a:r>
              <a:rPr lang="en-AU" dirty="0"/>
              <a:t>Faster time to resolution.</a:t>
            </a:r>
          </a:p>
          <a:p>
            <a:r>
              <a:rPr lang="en-AU" dirty="0"/>
              <a:t>More consistency across the Service Desk.</a:t>
            </a:r>
          </a:p>
          <a:p>
            <a:endParaRPr lang="en-AU" dirty="0"/>
          </a:p>
          <a:p>
            <a:endParaRPr lang="en-AU" dirty="0"/>
          </a:p>
          <a:p>
            <a:pPr rtl="0"/>
            <a:r>
              <a:rPr lang="en-AU" b="1" dirty="0">
                <a:effectLst/>
              </a:rPr>
              <a:t>The Business Impact</a:t>
            </a:r>
          </a:p>
          <a:p>
            <a:r>
              <a:rPr lang="en-AU" dirty="0"/>
              <a:t>This isn't about replacing technicians.</a:t>
            </a:r>
          </a:p>
          <a:p>
            <a:r>
              <a:rPr lang="en-AU" dirty="0"/>
              <a:t>It's about removing the repetitive work that slows them down.</a:t>
            </a:r>
          </a:p>
          <a:p>
            <a:r>
              <a:rPr lang="en-AU" dirty="0"/>
              <a:t>AI handles the preparation.</a:t>
            </a:r>
          </a:p>
          <a:p>
            <a:r>
              <a:rPr lang="en-AU" dirty="0"/>
              <a:t>Technicians focus on resolution.</a:t>
            </a:r>
          </a:p>
          <a:p>
            <a:r>
              <a:rPr lang="en-AU" dirty="0"/>
              <a:t>The result is a Service Desk that operates faster, more consistently, and with greater capacity than traditional human-only models.</a:t>
            </a:r>
          </a:p>
          <a:p>
            <a:endParaRPr lang="en-AU" dirty="0"/>
          </a:p>
          <a:p>
            <a:endParaRPr lang="en-AU" dirty="0"/>
          </a:p>
          <a:p>
            <a:pPr rtl="0"/>
            <a:r>
              <a:rPr lang="en-AU" b="1" dirty="0">
                <a:effectLst/>
              </a:rPr>
              <a:t>Reflect</a:t>
            </a:r>
          </a:p>
          <a:p>
            <a:pPr rtl="0"/>
            <a:r>
              <a:rPr lang="en-AU" dirty="0"/>
              <a:t>When L1 routes a ticket today, the path is manual end to end. Copy-paste, KB lookup, documentation slow under pressure, and up to 25% of tickets reassigned or escalated.</a:t>
            </a:r>
          </a:p>
          <a:p>
            <a:r>
              <a:rPr lang="en-AU" dirty="0"/>
              <a:t>You want agents native in PSA to triage, classify, and assign. That is the fix you described.</a:t>
            </a:r>
          </a:p>
        </p:txBody>
      </p:sp>
      <p:sp>
        <p:nvSpPr>
          <p:cNvPr id="4" name="Slide Number Placeholder 3"/>
          <p:cNvSpPr>
            <a:spLocks noGrp="1"/>
          </p:cNvSpPr>
          <p:nvPr>
            <p:ph type="sldNum" sz="quarter" idx="5"/>
          </p:nvPr>
        </p:nvSpPr>
        <p:spPr/>
        <p:txBody>
          <a:bodyPr/>
          <a:lstStyle/>
          <a:p>
            <a:fld id="{1734D747-9380-41EE-9946-EC9EC0CA5D1E}" type="slidenum">
              <a:rPr lang="en-US" smtClean="0"/>
              <a:pPr/>
              <a:t>6</a:t>
            </a:fld>
            <a:endParaRPr lang="en-US"/>
          </a:p>
        </p:txBody>
      </p:sp>
    </p:spTree>
    <p:extLst>
      <p:ext uri="{BB962C8B-B14F-4D97-AF65-F5344CB8AC3E}">
        <p14:creationId xmlns:p14="http://schemas.microsoft.com/office/powerpoint/2010/main" val="2873930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Slide opener</a:t>
            </a:r>
          </a:p>
          <a:p>
            <a:r>
              <a:rPr lang="en-AU" dirty="0"/>
              <a:t>The technology is important. But the real question is whether it delivers business outcomes. Let us look at what early partners are achieving today.</a:t>
            </a:r>
          </a:p>
          <a:p>
            <a:endParaRPr lang="en-AU" dirty="0"/>
          </a:p>
          <a:p>
            <a:endParaRPr lang="en-AU" dirty="0"/>
          </a:p>
          <a:p>
            <a:pPr rtl="0"/>
            <a:r>
              <a:rPr lang="en-AU" b="1" dirty="0">
                <a:effectLst/>
              </a:rPr>
              <a:t>Production Results</a:t>
            </a:r>
          </a:p>
          <a:p>
            <a:r>
              <a:rPr lang="en-AU" dirty="0"/>
              <a:t>Everything we've discussed so far sounds good in theory.</a:t>
            </a:r>
          </a:p>
          <a:p>
            <a:r>
              <a:rPr lang="en-AU" dirty="0"/>
              <a:t>But what matters is whether it works in production.</a:t>
            </a:r>
          </a:p>
          <a:p>
            <a:r>
              <a:rPr lang="en-AU" dirty="0"/>
              <a:t>These aren't lab results.</a:t>
            </a:r>
          </a:p>
          <a:p>
            <a:r>
              <a:rPr lang="en-AU" dirty="0"/>
              <a:t>These aren't pilot programs.</a:t>
            </a:r>
          </a:p>
          <a:p>
            <a:r>
              <a:rPr lang="en-AU" dirty="0"/>
              <a:t>These are MSPs using ConnectWise AI Agents in live service environments today.</a:t>
            </a:r>
          </a:p>
          <a:p>
            <a:endParaRPr lang="en-AU" dirty="0"/>
          </a:p>
          <a:p>
            <a:endParaRPr lang="en-AU" dirty="0"/>
          </a:p>
          <a:p>
            <a:pPr rtl="0"/>
            <a:r>
              <a:rPr lang="en-AU" b="1" dirty="0">
                <a:effectLst/>
              </a:rPr>
              <a:t>Fusion Computing</a:t>
            </a:r>
          </a:p>
          <a:p>
            <a:r>
              <a:rPr lang="en-AU" dirty="0"/>
              <a:t>Let's start with Fusion Computing.</a:t>
            </a:r>
          </a:p>
          <a:p>
            <a:r>
              <a:rPr lang="en-AU" dirty="0"/>
              <a:t>Fusion reported an 80% reduction in escalations.</a:t>
            </a:r>
          </a:p>
          <a:p>
            <a:r>
              <a:rPr lang="en-AU" dirty="0"/>
              <a:t>They also achieved more than 20% additional Service Desk capacity.</a:t>
            </a:r>
          </a:p>
          <a:p>
            <a:r>
              <a:rPr lang="en-AU" dirty="0"/>
              <a:t>Those two metrics are closely connected.</a:t>
            </a:r>
          </a:p>
          <a:p>
            <a:r>
              <a:rPr lang="en-AU" dirty="0"/>
              <a:t>When fewer tickets are escalated, senior engineers spend less time on routine work and more time on high-value activities.</a:t>
            </a:r>
          </a:p>
          <a:p>
            <a:r>
              <a:rPr lang="en-AU" dirty="0"/>
              <a:t>That creates capacity without adding headcount.</a:t>
            </a:r>
          </a:p>
          <a:p>
            <a:endParaRPr lang="en-AU" dirty="0"/>
          </a:p>
          <a:p>
            <a:endParaRPr lang="en-AU" dirty="0"/>
          </a:p>
          <a:p>
            <a:pPr rtl="0"/>
            <a:r>
              <a:rPr lang="en-AU" b="1" dirty="0">
                <a:effectLst/>
              </a:rPr>
              <a:t>Peak Global Solutions</a:t>
            </a:r>
          </a:p>
          <a:p>
            <a:r>
              <a:rPr lang="en-AU" dirty="0"/>
              <a:t>Peak Global saw similar results.</a:t>
            </a:r>
          </a:p>
          <a:p>
            <a:r>
              <a:rPr lang="en-AU" dirty="0"/>
              <a:t>They reduced escalations by 20%.</a:t>
            </a:r>
          </a:p>
          <a:p>
            <a:r>
              <a:rPr lang="en-AU" dirty="0"/>
              <a:t>Improved first-touch resolution by 25%.</a:t>
            </a:r>
          </a:p>
          <a:p>
            <a:r>
              <a:rPr lang="en-AU" dirty="0"/>
              <a:t>And accelerated onboarding by 30%.</a:t>
            </a:r>
          </a:p>
          <a:p>
            <a:r>
              <a:rPr lang="en-AU" dirty="0"/>
              <a:t>They also removed hours of manual triage work every week.</a:t>
            </a:r>
          </a:p>
          <a:p>
            <a:r>
              <a:rPr lang="en-AU" dirty="0"/>
              <a:t>That means technicians spend more time helping customers and less time on administration.</a:t>
            </a:r>
          </a:p>
          <a:p>
            <a:endParaRPr lang="en-AU" dirty="0"/>
          </a:p>
          <a:p>
            <a:endParaRPr lang="en-AU" dirty="0"/>
          </a:p>
          <a:p>
            <a:pPr rtl="0"/>
            <a:r>
              <a:rPr lang="en-AU" b="1" dirty="0">
                <a:effectLst/>
              </a:rPr>
              <a:t>Intech Hawaii</a:t>
            </a:r>
          </a:p>
          <a:p>
            <a:r>
              <a:rPr lang="en-AU" dirty="0"/>
              <a:t>Intech Hawaii focused on repetitive operational work.</a:t>
            </a:r>
          </a:p>
          <a:p>
            <a:r>
              <a:rPr lang="en-AU" dirty="0"/>
              <a:t>They eliminated more than 30 hours of Microsoft configuration work.</a:t>
            </a:r>
          </a:p>
          <a:p>
            <a:r>
              <a:rPr lang="en-AU" dirty="0"/>
              <a:t>They automated triage.</a:t>
            </a:r>
          </a:p>
          <a:p>
            <a:r>
              <a:rPr lang="en-AU" dirty="0"/>
              <a:t>And reduced ticket handling from minutes to seconds.</a:t>
            </a:r>
          </a:p>
          <a:p>
            <a:r>
              <a:rPr lang="en-AU" dirty="0"/>
              <a:t>That's the kind of gain that changes how quickly a Service Desk can respond during busy periods.</a:t>
            </a:r>
          </a:p>
          <a:p>
            <a:endParaRPr lang="en-AU" dirty="0"/>
          </a:p>
          <a:p>
            <a:endParaRPr lang="en-AU" dirty="0"/>
          </a:p>
          <a:p>
            <a:pPr rtl="0"/>
            <a:r>
              <a:rPr lang="en-AU" b="1" dirty="0">
                <a:effectLst/>
              </a:rPr>
              <a:t>What These Results Mean</a:t>
            </a:r>
          </a:p>
          <a:p>
            <a:r>
              <a:rPr lang="en-AU" dirty="0"/>
              <a:t>The important thing is that these aren't isolated metrics.</a:t>
            </a:r>
          </a:p>
          <a:p>
            <a:r>
              <a:rPr lang="en-AU" dirty="0"/>
              <a:t>They're all pointing to the same outcome.</a:t>
            </a:r>
          </a:p>
          <a:p>
            <a:r>
              <a:rPr lang="en-AU" dirty="0"/>
              <a:t>Fewer escalations.</a:t>
            </a:r>
          </a:p>
          <a:p>
            <a:r>
              <a:rPr lang="en-AU" dirty="0"/>
              <a:t>Less manual triage.</a:t>
            </a:r>
          </a:p>
          <a:p>
            <a:r>
              <a:rPr lang="en-AU" dirty="0"/>
              <a:t>Faster onboarding.</a:t>
            </a:r>
          </a:p>
          <a:p>
            <a:r>
              <a:rPr lang="en-AU" dirty="0"/>
              <a:t>Better first-touch resolution.</a:t>
            </a:r>
          </a:p>
          <a:p>
            <a:r>
              <a:rPr lang="en-AU" dirty="0"/>
              <a:t>More capacity.</a:t>
            </a:r>
          </a:p>
          <a:p>
            <a:r>
              <a:rPr lang="en-AU" dirty="0"/>
              <a:t>The common pattern is that repetitive operational work is reduced, allowing teams to focus on delivering value to customers.</a:t>
            </a:r>
          </a:p>
          <a:p>
            <a:endParaRPr lang="en-AU" dirty="0"/>
          </a:p>
          <a:p>
            <a:endParaRPr lang="en-AU" dirty="0"/>
          </a:p>
          <a:p>
            <a:pPr rtl="0"/>
            <a:r>
              <a:rPr lang="en-AU" b="1" dirty="0">
                <a:effectLst/>
              </a:rPr>
              <a:t>The Business Impact</a:t>
            </a:r>
          </a:p>
          <a:p>
            <a:r>
              <a:rPr lang="en-AU" dirty="0"/>
              <a:t>These results won't look identical for every MSP.</a:t>
            </a:r>
          </a:p>
          <a:p>
            <a:r>
              <a:rPr lang="en-AU" dirty="0"/>
              <a:t>Every Service Desk starts from a different baseline.</a:t>
            </a:r>
          </a:p>
          <a:p>
            <a:r>
              <a:rPr lang="en-AU" dirty="0"/>
              <a:t>But the areas being improved are familiar to every MSP:</a:t>
            </a:r>
          </a:p>
          <a:p>
            <a:r>
              <a:rPr lang="en-AU" dirty="0"/>
              <a:t>Escalations.</a:t>
            </a:r>
          </a:p>
          <a:p>
            <a:r>
              <a:rPr lang="en-AU" dirty="0"/>
              <a:t>Triage effort.</a:t>
            </a:r>
          </a:p>
          <a:p>
            <a:r>
              <a:rPr lang="en-AU" dirty="0"/>
              <a:t>First-touch resolution.</a:t>
            </a:r>
          </a:p>
          <a:p>
            <a:r>
              <a:rPr lang="en-AU" dirty="0"/>
              <a:t>Onboarding speed.</a:t>
            </a:r>
          </a:p>
          <a:p>
            <a:r>
              <a:rPr lang="en-AU" dirty="0"/>
              <a:t>Service Desk capacity.</a:t>
            </a:r>
          </a:p>
          <a:p>
            <a:r>
              <a:rPr lang="en-AU" dirty="0"/>
              <a:t>Those are the metrics leadership teams already track.</a:t>
            </a:r>
          </a:p>
          <a:p>
            <a:r>
              <a:rPr lang="en-AU" dirty="0"/>
              <a:t>And those are the areas where partners are reporting measurable results.</a:t>
            </a:r>
          </a:p>
          <a:p>
            <a:endParaRPr lang="en-AU" dirty="0"/>
          </a:p>
          <a:p>
            <a:endParaRPr lang="en-AU" dirty="0"/>
          </a:p>
          <a:p>
            <a:pPr rtl="0"/>
            <a:r>
              <a:rPr lang="en-AU" b="1" dirty="0">
                <a:effectLst/>
              </a:rPr>
              <a:t>Reflect</a:t>
            </a:r>
          </a:p>
          <a:p>
            <a:pPr rtl="0"/>
            <a:r>
              <a:rPr lang="en-AU" dirty="0"/>
              <a:t>In a pilot, your leadership team would measure success in hours back on the Service Desk first, with triage automated. Not a vanity metric on the wall.</a:t>
            </a:r>
          </a:p>
          <a:p>
            <a:r>
              <a:rPr lang="en-AU" dirty="0"/>
              <a:t>That is the metric you would lead with, same as triage and routing as the first fix.</a:t>
            </a:r>
          </a:p>
        </p:txBody>
      </p:sp>
      <p:sp>
        <p:nvSpPr>
          <p:cNvPr id="4" name="Slide Number Placeholder 3"/>
          <p:cNvSpPr>
            <a:spLocks noGrp="1"/>
          </p:cNvSpPr>
          <p:nvPr>
            <p:ph type="sldNum" sz="quarter" idx="5"/>
          </p:nvPr>
        </p:nvSpPr>
        <p:spPr/>
        <p:txBody>
          <a:bodyPr/>
          <a:lstStyle/>
          <a:p>
            <a:fld id="{1734D747-9380-41EE-9946-EC9EC0CA5D1E}" type="slidenum">
              <a:rPr lang="en-US" smtClean="0"/>
              <a:pPr/>
              <a:t>7</a:t>
            </a:fld>
            <a:endParaRPr lang="en-US"/>
          </a:p>
        </p:txBody>
      </p:sp>
    </p:spTree>
    <p:extLst>
      <p:ext uri="{BB962C8B-B14F-4D97-AF65-F5344CB8AC3E}">
        <p14:creationId xmlns:p14="http://schemas.microsoft.com/office/powerpoint/2010/main" val="1858132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Slide opener</a:t>
            </a:r>
          </a:p>
          <a:p>
            <a:r>
              <a:rPr lang="en-AU" dirty="0"/>
              <a:t>When capacity is no longer the main constraint, MSPs gain options. Growth no longer has to stay tied directly to headcount.</a:t>
            </a:r>
          </a:p>
          <a:p>
            <a:endParaRPr lang="en-AU" dirty="0"/>
          </a:p>
          <a:p>
            <a:endParaRPr lang="en-AU" dirty="0"/>
          </a:p>
          <a:p>
            <a:pPr rtl="0"/>
            <a:r>
              <a:rPr lang="en-AU" b="1" dirty="0">
                <a:effectLst/>
              </a:rPr>
              <a:t>Capacity Creates Options</a:t>
            </a:r>
          </a:p>
          <a:p>
            <a:r>
              <a:rPr lang="en-AU" dirty="0"/>
              <a:t>Most MSPs have been conditioned to think about growth in a very specific way.</a:t>
            </a:r>
          </a:p>
          <a:p>
            <a:r>
              <a:rPr lang="en-AU" dirty="0"/>
              <a:t>Growth creates more work.</a:t>
            </a:r>
          </a:p>
          <a:p>
            <a:r>
              <a:rPr lang="en-AU" dirty="0"/>
              <a:t>More work requires more people.</a:t>
            </a:r>
          </a:p>
          <a:p>
            <a:r>
              <a:rPr lang="en-AU" dirty="0"/>
              <a:t>And eventually, growth becomes limited by how quickly you can hire, train, and retrain talent.</a:t>
            </a:r>
          </a:p>
          <a:p>
            <a:r>
              <a:rPr lang="en-AU" dirty="0"/>
              <a:t>That's the model on the left.</a:t>
            </a:r>
          </a:p>
          <a:p>
            <a:r>
              <a:rPr lang="en-AU" dirty="0"/>
              <a:t>Revenue grows.</a:t>
            </a:r>
          </a:p>
          <a:p>
            <a:r>
              <a:rPr lang="en-AU" dirty="0"/>
              <a:t>Headcount grows.</a:t>
            </a:r>
          </a:p>
          <a:p>
            <a:r>
              <a:rPr lang="en-AU" dirty="0"/>
              <a:t>Complexity grows.</a:t>
            </a:r>
          </a:p>
          <a:p>
            <a:endParaRPr lang="en-AU" dirty="0"/>
          </a:p>
          <a:p>
            <a:endParaRPr lang="en-AU" dirty="0"/>
          </a:p>
          <a:p>
            <a:pPr rtl="0"/>
            <a:r>
              <a:rPr lang="en-AU" b="1" dirty="0">
                <a:effectLst/>
              </a:rPr>
              <a:t>What Changes When Capacity Scales?</a:t>
            </a:r>
          </a:p>
          <a:p>
            <a:r>
              <a:rPr lang="en-AU" dirty="0"/>
              <a:t>Now look at the model on the right.</a:t>
            </a:r>
          </a:p>
          <a:p>
            <a:r>
              <a:rPr lang="en-AU" dirty="0"/>
              <a:t>What happens when capacity can grow without adding headcount at the same rate?</a:t>
            </a:r>
          </a:p>
          <a:p>
            <a:r>
              <a:rPr lang="en-AU" dirty="0"/>
              <a:t>What happens when technicians spend less time on admin tasks?</a:t>
            </a:r>
          </a:p>
          <a:p>
            <a:r>
              <a:rPr lang="en-AU" dirty="0"/>
              <a:t>What happens when more work can move through the Service Desk without increasing operational burden?</a:t>
            </a:r>
          </a:p>
          <a:p>
            <a:r>
              <a:rPr lang="en-AU" dirty="0"/>
              <a:t>Your business will start to look very different.</a:t>
            </a:r>
          </a:p>
          <a:p>
            <a:endParaRPr lang="en-AU" dirty="0"/>
          </a:p>
          <a:p>
            <a:endParaRPr lang="en-AU" dirty="0"/>
          </a:p>
          <a:p>
            <a:pPr rtl="0"/>
            <a:r>
              <a:rPr lang="en-AU" b="1" dirty="0">
                <a:effectLst/>
              </a:rPr>
              <a:t>Capacity Becomes Elastic</a:t>
            </a:r>
          </a:p>
          <a:p>
            <a:r>
              <a:rPr lang="en-AU" dirty="0"/>
              <a:t>When capacity increases, MSPs gain options.</a:t>
            </a:r>
          </a:p>
          <a:p>
            <a:r>
              <a:rPr lang="en-AU" dirty="0"/>
              <a:t>They can support more endpoints.</a:t>
            </a:r>
          </a:p>
          <a:p>
            <a:r>
              <a:rPr lang="en-AU" dirty="0"/>
              <a:t>Take on more customers.</a:t>
            </a:r>
          </a:p>
          <a:p>
            <a:r>
              <a:rPr lang="en-AU" dirty="0"/>
              <a:t>Provide new services.</a:t>
            </a:r>
          </a:p>
          <a:p>
            <a:r>
              <a:rPr lang="en-AU" dirty="0"/>
              <a:t>Improve customer experience.</a:t>
            </a:r>
          </a:p>
          <a:p>
            <a:r>
              <a:rPr lang="en-AU" dirty="0"/>
              <a:t>They can do it without a matching hiring plan.</a:t>
            </a:r>
          </a:p>
          <a:p>
            <a:r>
              <a:rPr lang="en-AU" dirty="0"/>
              <a:t>This is why we focus on capacity.</a:t>
            </a:r>
          </a:p>
          <a:p>
            <a:r>
              <a:rPr lang="en-AU" dirty="0"/>
              <a:t>Because capacity creates choices.</a:t>
            </a:r>
          </a:p>
          <a:p>
            <a:endParaRPr lang="en-AU" dirty="0"/>
          </a:p>
          <a:p>
            <a:endParaRPr lang="en-AU" dirty="0"/>
          </a:p>
          <a:p>
            <a:pPr rtl="0"/>
            <a:r>
              <a:rPr lang="en-AU" b="1" dirty="0">
                <a:effectLst/>
              </a:rPr>
              <a:t>Growth Without Linear Hiring</a:t>
            </a:r>
          </a:p>
          <a:p>
            <a:r>
              <a:rPr lang="en-AU" dirty="0"/>
              <a:t>I'm not saying stop hiring.</a:t>
            </a:r>
          </a:p>
          <a:p>
            <a:r>
              <a:rPr lang="en-AU" dirty="0"/>
              <a:t>I'm saying hire differently.</a:t>
            </a:r>
          </a:p>
          <a:p>
            <a:r>
              <a:rPr lang="en-AU" dirty="0"/>
              <a:t>Instead of hiring to keep up with ticket volume, they can hire for growth, specialization, and strategic initiatives.</a:t>
            </a:r>
          </a:p>
          <a:p>
            <a:r>
              <a:rPr lang="en-AU" dirty="0"/>
              <a:t>The focus shifts from keeping up with demand to expanding the business.</a:t>
            </a:r>
          </a:p>
          <a:p>
            <a:endParaRPr lang="en-AU" dirty="0"/>
          </a:p>
          <a:p>
            <a:endParaRPr lang="en-AU" dirty="0"/>
          </a:p>
          <a:p>
            <a:pPr rtl="0"/>
            <a:r>
              <a:rPr lang="en-AU" b="1" dirty="0">
                <a:effectLst/>
              </a:rPr>
              <a:t>The Business Impact</a:t>
            </a:r>
          </a:p>
          <a:p>
            <a:r>
              <a:rPr lang="en-AU" dirty="0"/>
              <a:t>More capacity means more than efficiency.</a:t>
            </a:r>
          </a:p>
          <a:p>
            <a:r>
              <a:rPr lang="en-AU" dirty="0"/>
              <a:t>It means better margins.</a:t>
            </a:r>
          </a:p>
          <a:p>
            <a:r>
              <a:rPr lang="en-AU" dirty="0"/>
              <a:t>More consistency.</a:t>
            </a:r>
          </a:p>
          <a:p>
            <a:r>
              <a:rPr lang="en-AU" dirty="0"/>
              <a:t>More strategic work.</a:t>
            </a:r>
          </a:p>
          <a:p>
            <a:r>
              <a:rPr lang="en-AU" dirty="0"/>
              <a:t>And more opportunities to grow.</a:t>
            </a:r>
          </a:p>
          <a:p>
            <a:r>
              <a:rPr lang="en-AU" dirty="0"/>
              <a:t>That's the real value of ConnectWise AI Agents.</a:t>
            </a:r>
          </a:p>
          <a:p>
            <a:r>
              <a:rPr lang="en-AU" dirty="0"/>
              <a:t>Not just helping technicians work faster.</a:t>
            </a:r>
          </a:p>
          <a:p>
            <a:r>
              <a:rPr lang="en-AU" dirty="0"/>
              <a:t>Helping MSPs scale differently.</a:t>
            </a:r>
          </a:p>
          <a:p>
            <a:endParaRPr lang="en-AU" dirty="0"/>
          </a:p>
          <a:p>
            <a:endParaRPr lang="en-AU" dirty="0"/>
          </a:p>
          <a:p>
            <a:pPr rtl="0"/>
            <a:r>
              <a:rPr lang="en-AU" b="1" dirty="0">
                <a:effectLst/>
              </a:rPr>
              <a:t>Reflect</a:t>
            </a:r>
          </a:p>
          <a:p>
            <a:pPr rtl="0"/>
            <a:r>
              <a:rPr lang="en-AU" dirty="0"/>
              <a:t>So if capacity is no longer the primary constraint on growth, what could your business look like twelve months from now?</a:t>
            </a:r>
          </a:p>
        </p:txBody>
      </p:sp>
      <p:sp>
        <p:nvSpPr>
          <p:cNvPr id="4" name="Slide Number Placeholder 3"/>
          <p:cNvSpPr>
            <a:spLocks noGrp="1"/>
          </p:cNvSpPr>
          <p:nvPr>
            <p:ph type="sldNum" sz="quarter" idx="5"/>
          </p:nvPr>
        </p:nvSpPr>
        <p:spPr/>
        <p:txBody>
          <a:bodyPr/>
          <a:lstStyle/>
          <a:p>
            <a:fld id="{1734D747-9380-41EE-9946-EC9EC0CA5D1E}" type="slidenum">
              <a:rPr lang="en-US" smtClean="0"/>
              <a:pPr/>
              <a:t>8</a:t>
            </a:fld>
            <a:endParaRPr lang="en-US"/>
          </a:p>
        </p:txBody>
      </p:sp>
    </p:spTree>
    <p:extLst>
      <p:ext uri="{BB962C8B-B14F-4D97-AF65-F5344CB8AC3E}">
        <p14:creationId xmlns:p14="http://schemas.microsoft.com/office/powerpoint/2010/main" val="2726613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b="1" dirty="0">
                <a:effectLst/>
              </a:rPr>
              <a:t>Imagine Your Next 12 Months</a:t>
            </a:r>
          </a:p>
          <a:p>
            <a:r>
              <a:rPr lang="en-AU" dirty="0"/>
              <a:t>Imagine where your business could be twelve months from now.</a:t>
            </a:r>
          </a:p>
          <a:p>
            <a:r>
              <a:rPr lang="en-AU" dirty="0"/>
              <a:t>A future where:</a:t>
            </a:r>
          </a:p>
          <a:p>
            <a:r>
              <a:rPr lang="en-AU" dirty="0"/>
              <a:t>Growth feels manageable instead of stressful.</a:t>
            </a:r>
          </a:p>
          <a:p>
            <a:r>
              <a:rPr lang="en-AU" dirty="0"/>
              <a:t>Operational capacity grows alongside demand.</a:t>
            </a:r>
          </a:p>
          <a:p>
            <a:endParaRPr lang="en-AU" dirty="0"/>
          </a:p>
          <a:p>
            <a:endParaRPr lang="en-AU" dirty="0"/>
          </a:p>
          <a:p>
            <a:pPr rtl="0"/>
            <a:r>
              <a:rPr lang="en-AU" b="1" dirty="0">
                <a:effectLst/>
              </a:rPr>
              <a:t>Fewer Escalations</a:t>
            </a:r>
          </a:p>
          <a:p>
            <a:r>
              <a:rPr lang="en-AU" dirty="0"/>
              <a:t>What would change if escalations became the exception instead of the norm?</a:t>
            </a:r>
          </a:p>
          <a:p>
            <a:r>
              <a:rPr lang="en-AU" dirty="0"/>
              <a:t>Senior engineers spend less time acting as a safety net.</a:t>
            </a:r>
          </a:p>
          <a:p>
            <a:r>
              <a:rPr lang="en-AU" dirty="0"/>
              <a:t>Routine work gets resolved earlier in the process.</a:t>
            </a:r>
          </a:p>
          <a:p>
            <a:r>
              <a:rPr lang="en-AU" dirty="0"/>
              <a:t>Teams stay focused on the work that creates the most value.</a:t>
            </a:r>
          </a:p>
          <a:p>
            <a:endParaRPr lang="en-AU" dirty="0"/>
          </a:p>
          <a:p>
            <a:endParaRPr lang="en-AU" dirty="0"/>
          </a:p>
          <a:p>
            <a:pPr rtl="0"/>
            <a:r>
              <a:rPr lang="en-AU" b="1" dirty="0">
                <a:effectLst/>
              </a:rPr>
              <a:t>Greater Technician Independence</a:t>
            </a:r>
          </a:p>
          <a:p>
            <a:r>
              <a:rPr lang="en-AU" dirty="0"/>
              <a:t>What if technicians could resolve more issues independently?</a:t>
            </a:r>
          </a:p>
          <a:p>
            <a:r>
              <a:rPr lang="en-AU" dirty="0"/>
              <a:t>Fewer handoffs.</a:t>
            </a:r>
          </a:p>
          <a:p>
            <a:r>
              <a:rPr lang="en-AU" dirty="0"/>
              <a:t>Less waiting.</a:t>
            </a:r>
          </a:p>
          <a:p>
            <a:r>
              <a:rPr lang="en-AU" dirty="0"/>
              <a:t>Less rework.</a:t>
            </a:r>
          </a:p>
          <a:p>
            <a:r>
              <a:rPr lang="en-AU" dirty="0"/>
              <a:t>More tickets reaching resolution without multiple teams becoming involved.</a:t>
            </a:r>
          </a:p>
          <a:p>
            <a:endParaRPr lang="en-AU" dirty="0"/>
          </a:p>
          <a:p>
            <a:endParaRPr lang="en-AU" dirty="0"/>
          </a:p>
          <a:p>
            <a:pPr rtl="0"/>
            <a:r>
              <a:rPr lang="en-AU" b="1" dirty="0">
                <a:effectLst/>
              </a:rPr>
              <a:t>Faster Ramp-Up</a:t>
            </a:r>
          </a:p>
          <a:p>
            <a:r>
              <a:rPr lang="en-AU" dirty="0"/>
              <a:t>What if new hires became productive faster?</a:t>
            </a:r>
          </a:p>
          <a:p>
            <a:r>
              <a:rPr lang="en-AU" dirty="0"/>
              <a:t>Knowledge and best practices are built into the workflow.</a:t>
            </a:r>
          </a:p>
          <a:p>
            <a:r>
              <a:rPr lang="en-AU" dirty="0"/>
              <a:t>Guidance is available when needed.</a:t>
            </a:r>
          </a:p>
          <a:p>
            <a:r>
              <a:rPr lang="en-AU" dirty="0"/>
              <a:t>New team members contribute sooner and with greater confidence.</a:t>
            </a:r>
          </a:p>
          <a:p>
            <a:endParaRPr lang="en-AU" dirty="0"/>
          </a:p>
          <a:p>
            <a:endParaRPr lang="en-AU" dirty="0"/>
          </a:p>
          <a:p>
            <a:pPr rtl="0"/>
            <a:r>
              <a:rPr lang="en-AU" b="1" dirty="0">
                <a:effectLst/>
              </a:rPr>
              <a:t>Consistent Service Delivery</a:t>
            </a:r>
          </a:p>
          <a:p>
            <a:r>
              <a:rPr lang="en-AU" dirty="0"/>
              <a:t>What if service quality became more consistent?</a:t>
            </a:r>
          </a:p>
          <a:p>
            <a:r>
              <a:rPr lang="en-AU" dirty="0"/>
              <a:t>Across every technician.</a:t>
            </a:r>
          </a:p>
          <a:p>
            <a:r>
              <a:rPr lang="en-AU" dirty="0"/>
              <a:t>Every shift.</a:t>
            </a:r>
          </a:p>
          <a:p>
            <a:r>
              <a:rPr lang="en-AU" dirty="0"/>
              <a:t>Every customer.</a:t>
            </a:r>
          </a:p>
          <a:p>
            <a:r>
              <a:rPr lang="en-AU" dirty="0"/>
              <a:t>Every interaction.</a:t>
            </a:r>
          </a:p>
          <a:p>
            <a:r>
              <a:rPr lang="en-AU" dirty="0"/>
              <a:t>Customers receive the same experience regardless of who handles the ticket.</a:t>
            </a:r>
          </a:p>
          <a:p>
            <a:endParaRPr lang="en-AU" dirty="0"/>
          </a:p>
          <a:p>
            <a:endParaRPr lang="en-AU" dirty="0"/>
          </a:p>
          <a:p>
            <a:pPr rtl="0"/>
            <a:r>
              <a:rPr lang="en-AU" b="1" dirty="0">
                <a:effectLst/>
              </a:rPr>
              <a:t>Expanded Capacity</a:t>
            </a:r>
          </a:p>
          <a:p>
            <a:r>
              <a:rPr lang="en-AU" dirty="0"/>
              <a:t>What if your organisation had access to significantly more operational capacity?</a:t>
            </a:r>
          </a:p>
          <a:p>
            <a:r>
              <a:rPr lang="en-AU" dirty="0"/>
              <a:t>Not because people are working harder.</a:t>
            </a:r>
          </a:p>
          <a:p>
            <a:r>
              <a:rPr lang="en-AU" dirty="0"/>
              <a:t>But because less time is being spent on triage, routing, documentation, and repetitive tasks.</a:t>
            </a:r>
          </a:p>
          <a:p>
            <a:r>
              <a:rPr lang="en-AU" dirty="0"/>
              <a:t>More work gets completed.</a:t>
            </a:r>
          </a:p>
          <a:p>
            <a:r>
              <a:rPr lang="en-AU" dirty="0"/>
              <a:t>With less operational friction.</a:t>
            </a:r>
          </a:p>
          <a:p>
            <a:endParaRPr lang="en-AU" dirty="0"/>
          </a:p>
          <a:p>
            <a:endParaRPr lang="en-AU" dirty="0"/>
          </a:p>
          <a:p>
            <a:pPr rtl="0"/>
            <a:r>
              <a:rPr lang="en-AU" b="1" dirty="0">
                <a:effectLst/>
              </a:rPr>
              <a:t>A More Scalable Business</a:t>
            </a:r>
          </a:p>
          <a:p>
            <a:r>
              <a:rPr lang="en-AU" dirty="0"/>
              <a:t>For many MSPs, growth creates pressure.</a:t>
            </a:r>
          </a:p>
          <a:p>
            <a:r>
              <a:rPr lang="en-AU" dirty="0"/>
              <a:t>More customers create more work.</a:t>
            </a:r>
          </a:p>
          <a:p>
            <a:r>
              <a:rPr lang="en-AU" dirty="0"/>
              <a:t>More work creates more complexity.</a:t>
            </a:r>
          </a:p>
          <a:p>
            <a:r>
              <a:rPr lang="en-AU" dirty="0"/>
              <a:t>More complexity creates more overhead.</a:t>
            </a:r>
          </a:p>
          <a:p>
            <a:r>
              <a:rPr lang="en-AU" dirty="0"/>
              <a:t>But when capacity expands faster than operational burden, growth starts creating opportunity instead of pressure.</a:t>
            </a:r>
          </a:p>
          <a:p>
            <a:r>
              <a:rPr lang="en-AU" dirty="0"/>
              <a:t>You can take on new customers with confidence.</a:t>
            </a:r>
          </a:p>
          <a:p>
            <a:r>
              <a:rPr lang="en-AU" dirty="0"/>
              <a:t>Launch new services.</a:t>
            </a:r>
          </a:p>
          <a:p>
            <a:r>
              <a:rPr lang="en-AU" dirty="0"/>
              <a:t>Improve customer experience.</a:t>
            </a:r>
          </a:p>
          <a:p>
            <a:r>
              <a:rPr lang="en-AU" dirty="0"/>
              <a:t>And build a more scalable business.</a:t>
            </a:r>
          </a:p>
          <a:p>
            <a:endParaRPr lang="en-AU" dirty="0"/>
          </a:p>
          <a:p>
            <a:endParaRPr lang="en-AU" dirty="0"/>
          </a:p>
          <a:p>
            <a:pPr rtl="0"/>
            <a:r>
              <a:rPr lang="en-AU" b="1" dirty="0">
                <a:effectLst/>
              </a:rPr>
              <a:t>Start Small</a:t>
            </a:r>
          </a:p>
          <a:p>
            <a:r>
              <a:rPr lang="en-AU" dirty="0"/>
              <a:t>The good news is you don't have to transform everything at once.</a:t>
            </a:r>
          </a:p>
          <a:p>
            <a:r>
              <a:rPr lang="en-AU" dirty="0"/>
              <a:t>Most successful partners start with a single workflow.</a:t>
            </a:r>
          </a:p>
          <a:p>
            <a:r>
              <a:rPr lang="en-AU" dirty="0"/>
              <a:t>They prove value.</a:t>
            </a:r>
          </a:p>
          <a:p>
            <a:r>
              <a:rPr lang="en-AU" dirty="0"/>
              <a:t>Measure the results.</a:t>
            </a:r>
          </a:p>
          <a:p>
            <a:r>
              <a:rPr lang="en-AU" dirty="0"/>
              <a:t>Then expand.</a:t>
            </a:r>
          </a:p>
          <a:p>
            <a:r>
              <a:rPr lang="en-AU" dirty="0"/>
              <a:t>One workflow at a time.</a:t>
            </a:r>
          </a:p>
          <a:p>
            <a:r>
              <a:rPr lang="en-AU" dirty="0"/>
              <a:t>One outcome at a time.</a:t>
            </a:r>
          </a:p>
          <a:p>
            <a:endParaRPr lang="en-AU" dirty="0"/>
          </a:p>
          <a:p>
            <a:endParaRPr lang="en-AU" dirty="0"/>
          </a:p>
          <a:p>
            <a:pPr rtl="0"/>
            <a:r>
              <a:rPr lang="en-AU" b="1" dirty="0">
                <a:effectLst/>
              </a:rPr>
              <a:t>Reflect</a:t>
            </a:r>
          </a:p>
          <a:p>
            <a:r>
              <a:rPr lang="en-AU" dirty="0"/>
              <a:t>Vision without a starting point stays theoretical. The next slide turns this twelve-month vision into a practical plan for getting started.</a:t>
            </a:r>
          </a:p>
        </p:txBody>
      </p:sp>
      <p:sp>
        <p:nvSpPr>
          <p:cNvPr id="4" name="Slide Number Placeholder 3"/>
          <p:cNvSpPr>
            <a:spLocks noGrp="1"/>
          </p:cNvSpPr>
          <p:nvPr>
            <p:ph type="sldNum" sz="quarter" idx="5"/>
          </p:nvPr>
        </p:nvSpPr>
        <p:spPr/>
        <p:txBody>
          <a:bodyPr/>
          <a:lstStyle/>
          <a:p>
            <a:fld id="{1734D747-9380-41EE-9946-EC9EC0CA5D1E}" type="slidenum">
              <a:rPr lang="en-US" smtClean="0"/>
              <a:pPr/>
              <a:t>9</a:t>
            </a:fld>
            <a:endParaRPr lang="en-US"/>
          </a:p>
        </p:txBody>
      </p:sp>
    </p:spTree>
    <p:extLst>
      <p:ext uri="{BB962C8B-B14F-4D97-AF65-F5344CB8AC3E}">
        <p14:creationId xmlns:p14="http://schemas.microsoft.com/office/powerpoint/2010/main" val="1531278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2.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Slide-Logo and footer">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1B23EC2-2E46-6FF8-E48F-8C3E5FD5B34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1389" y="1758845"/>
            <a:ext cx="3607411" cy="556699"/>
          </a:xfrm>
          <a:prstGeom prst="rect">
            <a:avLst/>
          </a:prstGeom>
        </p:spPr>
      </p:pic>
      <p:sp>
        <p:nvSpPr>
          <p:cNvPr id="20" name="Title 44">
            <a:extLst>
              <a:ext uri="{FF2B5EF4-FFF2-40B4-BE49-F238E27FC236}">
                <a16:creationId xmlns:a16="http://schemas.microsoft.com/office/drawing/2014/main" id="{91ABEE8B-5C47-C1D4-F2BC-CEFEE10F936E}"/>
              </a:ext>
            </a:extLst>
          </p:cNvPr>
          <p:cNvSpPr>
            <a:spLocks noGrp="1"/>
          </p:cNvSpPr>
          <p:nvPr>
            <p:ph type="title" hasCustomPrompt="1"/>
          </p:nvPr>
        </p:nvSpPr>
        <p:spPr>
          <a:xfrm>
            <a:off x="761389" y="2945175"/>
            <a:ext cx="3827883" cy="961861"/>
          </a:xfrm>
        </p:spPr>
        <p:txBody>
          <a:bodyPr>
            <a:normAutofit/>
          </a:bodyPr>
          <a:lstStyle>
            <a:lvl1pPr>
              <a:defRPr sz="4800" b="1" i="0">
                <a:solidFill>
                  <a:schemeClr val="bg1"/>
                </a:solidFill>
                <a:latin typeface="Calibri" panose="020F0502020204030204" pitchFamily="34" charset="0"/>
                <a:cs typeface="Calibri" panose="020F0502020204030204" pitchFamily="34" charset="0"/>
              </a:defRPr>
            </a:lvl1pPr>
          </a:lstStyle>
          <a:p>
            <a:r>
              <a:rPr lang="en-GB"/>
              <a:t>Title</a:t>
            </a:r>
            <a:endParaRPr lang="en-US"/>
          </a:p>
        </p:txBody>
      </p:sp>
      <p:sp>
        <p:nvSpPr>
          <p:cNvPr id="21" name="Content Placeholder 54">
            <a:extLst>
              <a:ext uri="{FF2B5EF4-FFF2-40B4-BE49-F238E27FC236}">
                <a16:creationId xmlns:a16="http://schemas.microsoft.com/office/drawing/2014/main" id="{1B58BC6E-811E-30A4-C522-D7BBC17FB294}"/>
              </a:ext>
            </a:extLst>
          </p:cNvPr>
          <p:cNvSpPr>
            <a:spLocks noGrp="1"/>
          </p:cNvSpPr>
          <p:nvPr>
            <p:ph sz="quarter" idx="10" hasCustomPrompt="1"/>
          </p:nvPr>
        </p:nvSpPr>
        <p:spPr>
          <a:xfrm>
            <a:off x="761389" y="4144602"/>
            <a:ext cx="4029272" cy="449451"/>
          </a:xfrm>
        </p:spPr>
        <p:txBody>
          <a:bodyPr>
            <a:noAutofit/>
          </a:bodyPr>
          <a:lstStyle>
            <a:lvl1pPr marL="0" indent="0">
              <a:buNone/>
              <a:defRPr sz="28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Subtitle</a:t>
            </a:r>
          </a:p>
          <a:p>
            <a:pPr lvl="0"/>
            <a:endParaRPr lang="en-US"/>
          </a:p>
        </p:txBody>
      </p:sp>
      <p:sp>
        <p:nvSpPr>
          <p:cNvPr id="24" name="TextBox 23">
            <a:extLst>
              <a:ext uri="{FF2B5EF4-FFF2-40B4-BE49-F238E27FC236}">
                <a16:creationId xmlns:a16="http://schemas.microsoft.com/office/drawing/2014/main" id="{B2A80965-E6F2-9DE6-1BD7-880D7CFDFBFC}"/>
              </a:ext>
            </a:extLst>
          </p:cNvPr>
          <p:cNvSpPr txBox="1"/>
          <p:nvPr/>
        </p:nvSpPr>
        <p:spPr>
          <a:xfrm>
            <a:off x="-2581835" y="2097741"/>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cxnSp>
        <p:nvCxnSpPr>
          <p:cNvPr id="2" name="Straight Connector 1">
            <a:extLst>
              <a:ext uri="{FF2B5EF4-FFF2-40B4-BE49-F238E27FC236}">
                <a16:creationId xmlns:a16="http://schemas.microsoft.com/office/drawing/2014/main" id="{3E99225A-FD63-4DD3-CBBA-AA0067C437CE}"/>
              </a:ext>
            </a:extLst>
          </p:cNvPr>
          <p:cNvCxnSpPr>
            <a:cxnSpLocks/>
          </p:cNvCxnSpPr>
          <p:nvPr/>
        </p:nvCxnSpPr>
        <p:spPr>
          <a:xfrm>
            <a:off x="761389" y="4993486"/>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C866C38-7A4F-919C-F67A-4D0687E3129A}"/>
              </a:ext>
            </a:extLst>
          </p:cNvPr>
          <p:cNvSpPr txBox="1"/>
          <p:nvPr userDrawn="1"/>
        </p:nvSpPr>
        <p:spPr>
          <a:xfrm>
            <a:off x="84246" y="6554365"/>
            <a:ext cx="12023509" cy="230832"/>
          </a:xfrm>
          <a:prstGeom prst="rect">
            <a:avLst/>
          </a:prstGeom>
        </p:spPr>
        <p:txBody>
          <a:bodyPr vert="horz" wrap="square" lIns="91440" tIns="45720" rIns="91440" bIns="45720" rtlCol="0">
            <a:spAutoFit/>
          </a:bodyPr>
          <a:lstStyle/>
          <a:p>
            <a:pPr algn="ctr"/>
            <a:r>
              <a:rPr lang="en-US" sz="900" b="0" i="0" noProof="0">
                <a:solidFill>
                  <a:schemeClr val="bg1"/>
                </a:solidFill>
                <a:latin typeface="Calibri Light" panose="020F0302020204030204" pitchFamily="34" charset="0"/>
                <a:cs typeface="Calibri Light" panose="020F0302020204030204" pitchFamily="34" charset="0"/>
              </a:rPr>
              <a:t>Copyright © 2025 ConnectWise. ConnectWise CONFIDENTIAL AND PROPRIETARY INFORMATION. All rights reserved. All trademarks, trade names, service marks and logos referenced herein belong to their respective companies.</a:t>
            </a:r>
            <a:endParaRPr lang="en-US" sz="1100" b="0" i="0" noProof="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70629952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ne Speaker_Intro-white background">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 name="Title 44">
            <a:extLst>
              <a:ext uri="{FF2B5EF4-FFF2-40B4-BE49-F238E27FC236}">
                <a16:creationId xmlns:a16="http://schemas.microsoft.com/office/drawing/2014/main" id="{BC47775D-CA27-AF9F-ED6E-AC47D59557C4}"/>
              </a:ext>
            </a:extLst>
          </p:cNvPr>
          <p:cNvSpPr>
            <a:spLocks noGrp="1"/>
          </p:cNvSpPr>
          <p:nvPr>
            <p:ph type="title" hasCustomPrompt="1"/>
          </p:nvPr>
        </p:nvSpPr>
        <p:spPr>
          <a:xfrm>
            <a:off x="0" y="1745"/>
            <a:ext cx="12192000" cy="980510"/>
          </a:xfrm>
          <a:noFill/>
        </p:spPr>
        <p:txBody>
          <a:bodyPr lIns="468000" rIns="72000">
            <a:noAutofit/>
          </a:bodyPr>
          <a:lstStyle>
            <a:lvl1pPr>
              <a:defRPr lang="en-GB" sz="3713" b="0" i="0" kern="120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Speaker Intro</a:t>
            </a:r>
            <a:endParaRPr lang="en-US"/>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4939109" y="2300414"/>
            <a:ext cx="6554982" cy="366026"/>
          </a:xfrm>
        </p:spPr>
        <p:txBody>
          <a:bodyPr>
            <a:noAutofit/>
          </a:bodyPr>
          <a:lstStyle>
            <a:lvl1pPr marL="0" indent="0">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4939109" y="2789367"/>
            <a:ext cx="6554982" cy="366026"/>
          </a:xfrm>
        </p:spPr>
        <p:txBody>
          <a:bodyPr>
            <a:noAutofit/>
          </a:bodyPr>
          <a:lstStyle>
            <a:lvl1pPr marL="0" indent="0">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p:nvCxnSpPr>
        <p:spPr>
          <a:xfrm>
            <a:off x="4939109" y="3359043"/>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4939109" y="3581210"/>
            <a:ext cx="6554982" cy="1821901"/>
          </a:xfrm>
        </p:spPr>
        <p:txBody>
          <a:bodyPr anchor="t">
            <a:noAutofit/>
          </a:bodyPr>
          <a:lstStyle>
            <a:lvl1pPr marL="0" indent="0" algn="l">
              <a:lnSpc>
                <a:spcPct val="100000"/>
              </a:lnSpc>
              <a:spcBef>
                <a:spcPts val="600"/>
              </a:spcBef>
              <a:buNone/>
              <a:defRPr sz="1800" b="0" i="0">
                <a:solidFill>
                  <a:schemeClr val="bg2"/>
                </a:solidFill>
                <a:latin typeface="Calibri" panose="020F0502020204030204" pitchFamily="34" charset="0"/>
                <a:cs typeface="Calibri" panose="020F0502020204030204" pitchFamily="34" charset="0"/>
              </a:defRPr>
            </a:lvl1pPr>
          </a:lstStyle>
          <a:p>
            <a:pPr lvl="0"/>
            <a:r>
              <a:rPr lang="en-US" noProof="0"/>
              <a:t>Bio goes here.</a:t>
            </a:r>
          </a:p>
        </p:txBody>
      </p:sp>
      <p:sp>
        <p:nvSpPr>
          <p:cNvPr id="4" name="Picture Placeholder 3">
            <a:extLst>
              <a:ext uri="{FF2B5EF4-FFF2-40B4-BE49-F238E27FC236}">
                <a16:creationId xmlns:a16="http://schemas.microsoft.com/office/drawing/2014/main" id="{8792F526-8F80-2D5F-2C2F-0C762CFADEB3}"/>
              </a:ext>
            </a:extLst>
          </p:cNvPr>
          <p:cNvSpPr>
            <a:spLocks noGrp="1"/>
          </p:cNvSpPr>
          <p:nvPr>
            <p:ph type="pic" sz="quarter" idx="14" hasCustomPrompt="1"/>
          </p:nvPr>
        </p:nvSpPr>
        <p:spPr>
          <a:xfrm>
            <a:off x="1423072" y="5167349"/>
            <a:ext cx="2176422" cy="511540"/>
          </a:xfrm>
        </p:spPr>
        <p:txBody>
          <a:bodyPr anchor="ctr">
            <a:noAutofit/>
          </a:bodyPr>
          <a:lstStyle>
            <a:lvl1pPr marL="0" indent="0" algn="ctr">
              <a:buNone/>
              <a:defRPr sz="1400" b="0" i="0">
                <a:solidFill>
                  <a:schemeClr val="tx1"/>
                </a:solidFill>
                <a:latin typeface="Calibri" panose="020F0502020204030204" pitchFamily="34" charset="0"/>
                <a:cs typeface="Calibri" panose="020F0502020204030204" pitchFamily="34" charset="0"/>
              </a:defRPr>
            </a:lvl1pPr>
          </a:lstStyle>
          <a:p>
            <a:r>
              <a:rPr lang="en-US"/>
              <a:t>Insert Partner’s logo if any</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4939109" y="1784923"/>
            <a:ext cx="6554982" cy="366026"/>
          </a:xfrm>
        </p:spPr>
        <p:txBody>
          <a:bodyPr>
            <a:noAutofit/>
          </a:bodyPr>
          <a:lstStyle>
            <a:lvl1pPr marL="0" indent="0">
              <a:buNone/>
              <a:defRPr sz="2800" b="1" i="0">
                <a:solidFill>
                  <a:schemeClr val="accent4"/>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848397" y="1681279"/>
            <a:ext cx="3325772" cy="3324658"/>
          </a:xfrm>
          <a:prstGeom prst="ellipse">
            <a:avLst/>
          </a:prstGeom>
          <a:solidFill>
            <a:schemeClr val="tx1"/>
          </a:solidFill>
          <a:ln w="38100">
            <a:solidFill>
              <a:schemeClr val="accent3"/>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2047356344"/>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Speaker_Intro- Blue background">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 name="Title 44">
            <a:extLst>
              <a:ext uri="{FF2B5EF4-FFF2-40B4-BE49-F238E27FC236}">
                <a16:creationId xmlns:a16="http://schemas.microsoft.com/office/drawing/2014/main" id="{BC47775D-CA27-AF9F-ED6E-AC47D59557C4}"/>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Speaker Intro</a:t>
            </a:r>
            <a:endParaRPr lang="en-US"/>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2889229" y="2202269"/>
            <a:ext cx="3045942" cy="366026"/>
          </a:xfrm>
        </p:spPr>
        <p:txBody>
          <a:bodyPr>
            <a:noAutofit/>
          </a:bodyPr>
          <a:lstStyle>
            <a:lvl1pPr marL="0" indent="0">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2889229" y="2691222"/>
            <a:ext cx="3045942" cy="366026"/>
          </a:xfrm>
        </p:spPr>
        <p:txBody>
          <a:bodyPr>
            <a:noAutofit/>
          </a:bodyPr>
          <a:lstStyle>
            <a:lvl1pPr marL="0" indent="0">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userDrawn="1"/>
        </p:nvCxnSpPr>
        <p:spPr>
          <a:xfrm>
            <a:off x="2889229" y="3260898"/>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2889229" y="3483065"/>
            <a:ext cx="3045942" cy="1821901"/>
          </a:xfrm>
        </p:spPr>
        <p:txBody>
          <a:bodyPr anchor="t">
            <a:noAutofit/>
          </a:bodyPr>
          <a:lstStyle>
            <a:lvl1pPr marL="0" indent="0" algn="l">
              <a:lnSpc>
                <a:spcPct val="100000"/>
              </a:lnSpc>
              <a:spcBef>
                <a:spcPts val="60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Bio goes here.</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2889229" y="1686778"/>
            <a:ext cx="3045942" cy="366026"/>
          </a:xfrm>
        </p:spPr>
        <p:txBody>
          <a:bodyPr>
            <a:noAutofit/>
          </a:bodyPr>
          <a:lstStyle>
            <a:lvl1pPr marL="0" indent="0">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423094" y="1681279"/>
            <a:ext cx="2181882" cy="2181151"/>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
        <p:nvSpPr>
          <p:cNvPr id="8" name="Content Placeholder 54">
            <a:extLst>
              <a:ext uri="{FF2B5EF4-FFF2-40B4-BE49-F238E27FC236}">
                <a16:creationId xmlns:a16="http://schemas.microsoft.com/office/drawing/2014/main" id="{501F2CB2-68A2-A98C-A480-6610FCC3904D}"/>
              </a:ext>
            </a:extLst>
          </p:cNvPr>
          <p:cNvSpPr>
            <a:spLocks noGrp="1"/>
          </p:cNvSpPr>
          <p:nvPr>
            <p:ph sz="quarter" idx="17" hasCustomPrompt="1"/>
          </p:nvPr>
        </p:nvSpPr>
        <p:spPr>
          <a:xfrm>
            <a:off x="8790299" y="2202269"/>
            <a:ext cx="3045942" cy="366026"/>
          </a:xfrm>
        </p:spPr>
        <p:txBody>
          <a:bodyPr>
            <a:noAutofit/>
          </a:bodyPr>
          <a:lstStyle>
            <a:lvl1pPr marL="0" indent="0">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9" name="Content Placeholder 54">
            <a:extLst>
              <a:ext uri="{FF2B5EF4-FFF2-40B4-BE49-F238E27FC236}">
                <a16:creationId xmlns:a16="http://schemas.microsoft.com/office/drawing/2014/main" id="{6026D4DE-739C-D051-2D02-4D07174770D3}"/>
              </a:ext>
            </a:extLst>
          </p:cNvPr>
          <p:cNvSpPr>
            <a:spLocks noGrp="1"/>
          </p:cNvSpPr>
          <p:nvPr>
            <p:ph sz="quarter" idx="18" hasCustomPrompt="1"/>
          </p:nvPr>
        </p:nvSpPr>
        <p:spPr>
          <a:xfrm>
            <a:off x="8790299" y="2691222"/>
            <a:ext cx="3045942" cy="366026"/>
          </a:xfrm>
        </p:spPr>
        <p:txBody>
          <a:bodyPr>
            <a:noAutofit/>
          </a:bodyPr>
          <a:lstStyle>
            <a:lvl1pPr marL="0" indent="0">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10" name="Straight Connector 9">
            <a:extLst>
              <a:ext uri="{FF2B5EF4-FFF2-40B4-BE49-F238E27FC236}">
                <a16:creationId xmlns:a16="http://schemas.microsoft.com/office/drawing/2014/main" id="{9EC6806F-635A-8F1A-4FF1-1B099082BDE6}"/>
              </a:ext>
            </a:extLst>
          </p:cNvPr>
          <p:cNvCxnSpPr>
            <a:cxnSpLocks/>
          </p:cNvCxnSpPr>
          <p:nvPr userDrawn="1"/>
        </p:nvCxnSpPr>
        <p:spPr>
          <a:xfrm>
            <a:off x="8790299" y="3260898"/>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1" name="Text Placeholder 6">
            <a:extLst>
              <a:ext uri="{FF2B5EF4-FFF2-40B4-BE49-F238E27FC236}">
                <a16:creationId xmlns:a16="http://schemas.microsoft.com/office/drawing/2014/main" id="{91F518FA-0E39-A667-17F7-67B10C8F69A0}"/>
              </a:ext>
            </a:extLst>
          </p:cNvPr>
          <p:cNvSpPr>
            <a:spLocks noGrp="1"/>
          </p:cNvSpPr>
          <p:nvPr>
            <p:ph type="body" sz="quarter" idx="19" hasCustomPrompt="1"/>
          </p:nvPr>
        </p:nvSpPr>
        <p:spPr>
          <a:xfrm>
            <a:off x="8790299" y="3483065"/>
            <a:ext cx="3045942" cy="1821901"/>
          </a:xfrm>
        </p:spPr>
        <p:txBody>
          <a:bodyPr anchor="t">
            <a:noAutofit/>
          </a:bodyPr>
          <a:lstStyle>
            <a:lvl1pPr marL="0" indent="0" algn="l">
              <a:lnSpc>
                <a:spcPct val="100000"/>
              </a:lnSpc>
              <a:spcBef>
                <a:spcPts val="60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Bio goes here.</a:t>
            </a:r>
          </a:p>
        </p:txBody>
      </p:sp>
      <p:sp>
        <p:nvSpPr>
          <p:cNvPr id="12" name="Content Placeholder 54">
            <a:extLst>
              <a:ext uri="{FF2B5EF4-FFF2-40B4-BE49-F238E27FC236}">
                <a16:creationId xmlns:a16="http://schemas.microsoft.com/office/drawing/2014/main" id="{84C85518-2AA7-6444-5D7C-CD75EB24E6EA}"/>
              </a:ext>
            </a:extLst>
          </p:cNvPr>
          <p:cNvSpPr>
            <a:spLocks noGrp="1"/>
          </p:cNvSpPr>
          <p:nvPr>
            <p:ph sz="quarter" idx="20" hasCustomPrompt="1"/>
          </p:nvPr>
        </p:nvSpPr>
        <p:spPr>
          <a:xfrm>
            <a:off x="8790299" y="1686778"/>
            <a:ext cx="3045942" cy="366026"/>
          </a:xfrm>
        </p:spPr>
        <p:txBody>
          <a:bodyPr>
            <a:noAutofit/>
          </a:bodyPr>
          <a:lstStyle>
            <a:lvl1pPr marL="0" indent="0">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14" name="Picture Placeholder 40">
            <a:extLst>
              <a:ext uri="{FF2B5EF4-FFF2-40B4-BE49-F238E27FC236}">
                <a16:creationId xmlns:a16="http://schemas.microsoft.com/office/drawing/2014/main" id="{3C68EF89-6906-CD79-974B-D2F2B66F3F26}"/>
              </a:ext>
            </a:extLst>
          </p:cNvPr>
          <p:cNvSpPr>
            <a:spLocks noGrp="1"/>
          </p:cNvSpPr>
          <p:nvPr>
            <p:ph type="pic" sz="quarter" idx="21"/>
          </p:nvPr>
        </p:nvSpPr>
        <p:spPr>
          <a:xfrm>
            <a:off x="6324164" y="1681279"/>
            <a:ext cx="2181882" cy="2181151"/>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Tree>
    <p:extLst>
      <p:ext uri="{BB962C8B-B14F-4D97-AF65-F5344CB8AC3E}">
        <p14:creationId xmlns:p14="http://schemas.microsoft.com/office/powerpoint/2010/main" val="2144304140"/>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Speaker_Intro- white background">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 name="Title 44">
            <a:extLst>
              <a:ext uri="{FF2B5EF4-FFF2-40B4-BE49-F238E27FC236}">
                <a16:creationId xmlns:a16="http://schemas.microsoft.com/office/drawing/2014/main" id="{BC47775D-CA27-AF9F-ED6E-AC47D59557C4}"/>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schemeClr val="bg1"/>
                </a:solidFill>
                <a:latin typeface="Calibri" panose="020F0502020204030204" pitchFamily="34" charset="0"/>
                <a:ea typeface="Spline Sans Bold" pitchFamily="34" charset="-122"/>
                <a:cs typeface="Calibri" panose="020F0502020204030204" pitchFamily="34" charset="0"/>
              </a:defRPr>
            </a:lvl1pPr>
          </a:lstStyle>
          <a:p>
            <a:r>
              <a:rPr lang="en-GB"/>
              <a:t>Speaker Intro</a:t>
            </a:r>
            <a:endParaRPr lang="en-US"/>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2889229" y="2202269"/>
            <a:ext cx="3045942" cy="366026"/>
          </a:xfrm>
        </p:spPr>
        <p:txBody>
          <a:bodyPr>
            <a:noAutofit/>
          </a:bodyPr>
          <a:lstStyle>
            <a:lvl1pPr marL="0" indent="0">
              <a:buNone/>
              <a:defRPr sz="20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2889229" y="2691222"/>
            <a:ext cx="3045942" cy="366026"/>
          </a:xfrm>
        </p:spPr>
        <p:txBody>
          <a:bodyPr>
            <a:noAutofit/>
          </a:bodyPr>
          <a:lstStyle>
            <a:lvl1pPr marL="0" indent="0">
              <a:buNone/>
              <a:defRPr sz="20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userDrawn="1"/>
        </p:nvCxnSpPr>
        <p:spPr>
          <a:xfrm>
            <a:off x="2889229" y="3260898"/>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2889229" y="3483065"/>
            <a:ext cx="3045942" cy="1821901"/>
          </a:xfrm>
        </p:spPr>
        <p:txBody>
          <a:bodyPr anchor="t">
            <a:noAutofit/>
          </a:bodyPr>
          <a:lstStyle>
            <a:lvl1pPr marL="0" indent="0" algn="l">
              <a:lnSpc>
                <a:spcPct val="100000"/>
              </a:lnSpc>
              <a:spcBef>
                <a:spcPts val="600"/>
              </a:spcBef>
              <a:buNone/>
              <a:defRPr sz="1800" b="0" i="0">
                <a:solidFill>
                  <a:schemeClr val="bg1"/>
                </a:solidFill>
                <a:latin typeface="Calibri" panose="020F0502020204030204" pitchFamily="34" charset="0"/>
                <a:cs typeface="Calibri" panose="020F0502020204030204" pitchFamily="34" charset="0"/>
              </a:defRPr>
            </a:lvl1pPr>
          </a:lstStyle>
          <a:p>
            <a:pPr lvl="0"/>
            <a:r>
              <a:rPr lang="en-US" noProof="0"/>
              <a:t>Bio goes here.</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2889229" y="1686778"/>
            <a:ext cx="3045942" cy="366026"/>
          </a:xfrm>
        </p:spPr>
        <p:txBody>
          <a:bodyPr>
            <a:noAutofit/>
          </a:bodyPr>
          <a:lstStyle>
            <a:lvl1pPr marL="0" indent="0">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423094" y="1681279"/>
            <a:ext cx="2181882" cy="2181151"/>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
        <p:nvSpPr>
          <p:cNvPr id="8" name="Content Placeholder 54">
            <a:extLst>
              <a:ext uri="{FF2B5EF4-FFF2-40B4-BE49-F238E27FC236}">
                <a16:creationId xmlns:a16="http://schemas.microsoft.com/office/drawing/2014/main" id="{501F2CB2-68A2-A98C-A480-6610FCC3904D}"/>
              </a:ext>
            </a:extLst>
          </p:cNvPr>
          <p:cNvSpPr>
            <a:spLocks noGrp="1"/>
          </p:cNvSpPr>
          <p:nvPr>
            <p:ph sz="quarter" idx="17" hasCustomPrompt="1"/>
          </p:nvPr>
        </p:nvSpPr>
        <p:spPr>
          <a:xfrm>
            <a:off x="8790299" y="2202269"/>
            <a:ext cx="3045942" cy="366026"/>
          </a:xfrm>
        </p:spPr>
        <p:txBody>
          <a:bodyPr>
            <a:noAutofit/>
          </a:bodyPr>
          <a:lstStyle>
            <a:lvl1pPr marL="0" indent="0">
              <a:buNone/>
              <a:defRPr sz="20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9" name="Content Placeholder 54">
            <a:extLst>
              <a:ext uri="{FF2B5EF4-FFF2-40B4-BE49-F238E27FC236}">
                <a16:creationId xmlns:a16="http://schemas.microsoft.com/office/drawing/2014/main" id="{6026D4DE-739C-D051-2D02-4D07174770D3}"/>
              </a:ext>
            </a:extLst>
          </p:cNvPr>
          <p:cNvSpPr>
            <a:spLocks noGrp="1"/>
          </p:cNvSpPr>
          <p:nvPr>
            <p:ph sz="quarter" idx="18" hasCustomPrompt="1"/>
          </p:nvPr>
        </p:nvSpPr>
        <p:spPr>
          <a:xfrm>
            <a:off x="8790299" y="2691222"/>
            <a:ext cx="3045942" cy="366026"/>
          </a:xfrm>
        </p:spPr>
        <p:txBody>
          <a:bodyPr>
            <a:noAutofit/>
          </a:bodyPr>
          <a:lstStyle>
            <a:lvl1pPr marL="0" indent="0">
              <a:buNone/>
              <a:defRPr sz="20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10" name="Straight Connector 9">
            <a:extLst>
              <a:ext uri="{FF2B5EF4-FFF2-40B4-BE49-F238E27FC236}">
                <a16:creationId xmlns:a16="http://schemas.microsoft.com/office/drawing/2014/main" id="{9EC6806F-635A-8F1A-4FF1-1B099082BDE6}"/>
              </a:ext>
            </a:extLst>
          </p:cNvPr>
          <p:cNvCxnSpPr>
            <a:cxnSpLocks/>
          </p:cNvCxnSpPr>
          <p:nvPr userDrawn="1"/>
        </p:nvCxnSpPr>
        <p:spPr>
          <a:xfrm>
            <a:off x="8790299" y="3260898"/>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1" name="Text Placeholder 6">
            <a:extLst>
              <a:ext uri="{FF2B5EF4-FFF2-40B4-BE49-F238E27FC236}">
                <a16:creationId xmlns:a16="http://schemas.microsoft.com/office/drawing/2014/main" id="{91F518FA-0E39-A667-17F7-67B10C8F69A0}"/>
              </a:ext>
            </a:extLst>
          </p:cNvPr>
          <p:cNvSpPr>
            <a:spLocks noGrp="1"/>
          </p:cNvSpPr>
          <p:nvPr>
            <p:ph type="body" sz="quarter" idx="19" hasCustomPrompt="1"/>
          </p:nvPr>
        </p:nvSpPr>
        <p:spPr>
          <a:xfrm>
            <a:off x="8790299" y="3483065"/>
            <a:ext cx="3045942" cy="1821901"/>
          </a:xfrm>
        </p:spPr>
        <p:txBody>
          <a:bodyPr anchor="t">
            <a:noAutofit/>
          </a:bodyPr>
          <a:lstStyle>
            <a:lvl1pPr marL="0" indent="0" algn="l">
              <a:lnSpc>
                <a:spcPct val="100000"/>
              </a:lnSpc>
              <a:spcBef>
                <a:spcPts val="600"/>
              </a:spcBef>
              <a:buNone/>
              <a:defRPr sz="1800" b="0" i="0">
                <a:solidFill>
                  <a:schemeClr val="bg1"/>
                </a:solidFill>
                <a:latin typeface="Calibri" panose="020F0502020204030204" pitchFamily="34" charset="0"/>
                <a:cs typeface="Calibri" panose="020F0502020204030204" pitchFamily="34" charset="0"/>
              </a:defRPr>
            </a:lvl1pPr>
          </a:lstStyle>
          <a:p>
            <a:pPr lvl="0"/>
            <a:r>
              <a:rPr lang="en-US" noProof="0"/>
              <a:t>Bio goes here.</a:t>
            </a:r>
          </a:p>
        </p:txBody>
      </p:sp>
      <p:sp>
        <p:nvSpPr>
          <p:cNvPr id="12" name="Content Placeholder 54">
            <a:extLst>
              <a:ext uri="{FF2B5EF4-FFF2-40B4-BE49-F238E27FC236}">
                <a16:creationId xmlns:a16="http://schemas.microsoft.com/office/drawing/2014/main" id="{84C85518-2AA7-6444-5D7C-CD75EB24E6EA}"/>
              </a:ext>
            </a:extLst>
          </p:cNvPr>
          <p:cNvSpPr>
            <a:spLocks noGrp="1"/>
          </p:cNvSpPr>
          <p:nvPr>
            <p:ph sz="quarter" idx="20" hasCustomPrompt="1"/>
          </p:nvPr>
        </p:nvSpPr>
        <p:spPr>
          <a:xfrm>
            <a:off x="8790299" y="1686778"/>
            <a:ext cx="3045942" cy="366026"/>
          </a:xfrm>
        </p:spPr>
        <p:txBody>
          <a:bodyPr>
            <a:noAutofit/>
          </a:bodyPr>
          <a:lstStyle>
            <a:lvl1pPr marL="0" indent="0">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14" name="Picture Placeholder 40">
            <a:extLst>
              <a:ext uri="{FF2B5EF4-FFF2-40B4-BE49-F238E27FC236}">
                <a16:creationId xmlns:a16="http://schemas.microsoft.com/office/drawing/2014/main" id="{3C68EF89-6906-CD79-974B-D2F2B66F3F26}"/>
              </a:ext>
            </a:extLst>
          </p:cNvPr>
          <p:cNvSpPr>
            <a:spLocks noGrp="1"/>
          </p:cNvSpPr>
          <p:nvPr>
            <p:ph type="pic" sz="quarter" idx="21"/>
          </p:nvPr>
        </p:nvSpPr>
        <p:spPr>
          <a:xfrm>
            <a:off x="6324164" y="1681279"/>
            <a:ext cx="2181882" cy="2181151"/>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Tree>
    <p:extLst>
      <p:ext uri="{BB962C8B-B14F-4D97-AF65-F5344CB8AC3E}">
        <p14:creationId xmlns:p14="http://schemas.microsoft.com/office/powerpoint/2010/main" val="1679105334"/>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Speaker_Intro - blue background">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259828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804480" y="3944491"/>
            <a:ext cx="304594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804480" y="4433444"/>
            <a:ext cx="304594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userDrawn="1"/>
        </p:nvCxnSpPr>
        <p:spPr>
          <a:xfrm>
            <a:off x="1851385"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804480" y="5225288"/>
            <a:ext cx="3045942" cy="896858"/>
          </a:xfrm>
        </p:spPr>
        <p:txBody>
          <a:bodyPr anchor="t">
            <a:noAutofit/>
          </a:bodyPr>
          <a:lstStyle>
            <a:lvl1pPr marL="0" indent="0" algn="ctr">
              <a:lnSpc>
                <a:spcPct val="100000"/>
              </a:lnSpc>
              <a:spcBef>
                <a:spcPts val="60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Bio goes here.</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804480" y="3429000"/>
            <a:ext cx="3045942" cy="366026"/>
          </a:xfrm>
        </p:spPr>
        <p:txBody>
          <a:bodyPr>
            <a:noAutofit/>
          </a:bodyPr>
          <a:lstStyle>
            <a:lvl1pPr marL="0" indent="0" algn="ctr">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1453784" y="1499282"/>
            <a:ext cx="1747334"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
        <p:nvSpPr>
          <p:cNvPr id="4" name="Content Placeholder 54">
            <a:extLst>
              <a:ext uri="{FF2B5EF4-FFF2-40B4-BE49-F238E27FC236}">
                <a16:creationId xmlns:a16="http://schemas.microsoft.com/office/drawing/2014/main" id="{684903A7-9338-D29D-6BF9-7C55755873B6}"/>
              </a:ext>
            </a:extLst>
          </p:cNvPr>
          <p:cNvSpPr>
            <a:spLocks noGrp="1"/>
          </p:cNvSpPr>
          <p:nvPr>
            <p:ph sz="quarter" idx="17" hasCustomPrompt="1"/>
          </p:nvPr>
        </p:nvSpPr>
        <p:spPr>
          <a:xfrm>
            <a:off x="4542197" y="3944491"/>
            <a:ext cx="304594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5" name="Content Placeholder 54">
            <a:extLst>
              <a:ext uri="{FF2B5EF4-FFF2-40B4-BE49-F238E27FC236}">
                <a16:creationId xmlns:a16="http://schemas.microsoft.com/office/drawing/2014/main" id="{51648E19-6634-921B-4A96-4CE4E309E704}"/>
              </a:ext>
            </a:extLst>
          </p:cNvPr>
          <p:cNvSpPr>
            <a:spLocks noGrp="1"/>
          </p:cNvSpPr>
          <p:nvPr>
            <p:ph sz="quarter" idx="18" hasCustomPrompt="1"/>
          </p:nvPr>
        </p:nvSpPr>
        <p:spPr>
          <a:xfrm>
            <a:off x="4542197" y="4433444"/>
            <a:ext cx="304594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6" name="Straight Connector 5">
            <a:extLst>
              <a:ext uri="{FF2B5EF4-FFF2-40B4-BE49-F238E27FC236}">
                <a16:creationId xmlns:a16="http://schemas.microsoft.com/office/drawing/2014/main" id="{F5498434-52A9-DF6F-BE31-37CED1308F3D}"/>
              </a:ext>
            </a:extLst>
          </p:cNvPr>
          <p:cNvCxnSpPr>
            <a:cxnSpLocks/>
          </p:cNvCxnSpPr>
          <p:nvPr userDrawn="1"/>
        </p:nvCxnSpPr>
        <p:spPr>
          <a:xfrm>
            <a:off x="5589102"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5" name="Text Placeholder 6">
            <a:extLst>
              <a:ext uri="{FF2B5EF4-FFF2-40B4-BE49-F238E27FC236}">
                <a16:creationId xmlns:a16="http://schemas.microsoft.com/office/drawing/2014/main" id="{FCBD2243-E421-D6EA-CA5B-A8470435F0DB}"/>
              </a:ext>
            </a:extLst>
          </p:cNvPr>
          <p:cNvSpPr>
            <a:spLocks noGrp="1"/>
          </p:cNvSpPr>
          <p:nvPr>
            <p:ph type="body" sz="quarter" idx="19" hasCustomPrompt="1"/>
          </p:nvPr>
        </p:nvSpPr>
        <p:spPr>
          <a:xfrm>
            <a:off x="4542197" y="5225288"/>
            <a:ext cx="3045942" cy="896858"/>
          </a:xfrm>
        </p:spPr>
        <p:txBody>
          <a:bodyPr anchor="t">
            <a:noAutofit/>
          </a:bodyPr>
          <a:lstStyle>
            <a:lvl1pPr marL="0" indent="0" algn="ctr">
              <a:lnSpc>
                <a:spcPct val="100000"/>
              </a:lnSpc>
              <a:spcBef>
                <a:spcPts val="60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Bio goes here.</a:t>
            </a:r>
          </a:p>
        </p:txBody>
      </p:sp>
      <p:sp>
        <p:nvSpPr>
          <p:cNvPr id="16" name="Content Placeholder 54">
            <a:extLst>
              <a:ext uri="{FF2B5EF4-FFF2-40B4-BE49-F238E27FC236}">
                <a16:creationId xmlns:a16="http://schemas.microsoft.com/office/drawing/2014/main" id="{BA4FA1F8-4E4D-DD3D-BAA8-ED26797CB2FD}"/>
              </a:ext>
            </a:extLst>
          </p:cNvPr>
          <p:cNvSpPr>
            <a:spLocks noGrp="1"/>
          </p:cNvSpPr>
          <p:nvPr>
            <p:ph sz="quarter" idx="20" hasCustomPrompt="1"/>
          </p:nvPr>
        </p:nvSpPr>
        <p:spPr>
          <a:xfrm>
            <a:off x="4542197" y="3429000"/>
            <a:ext cx="3045942" cy="366026"/>
          </a:xfrm>
        </p:spPr>
        <p:txBody>
          <a:bodyPr>
            <a:noAutofit/>
          </a:bodyPr>
          <a:lstStyle>
            <a:lvl1pPr marL="0" indent="0" algn="ctr">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18" name="Content Placeholder 54">
            <a:extLst>
              <a:ext uri="{FF2B5EF4-FFF2-40B4-BE49-F238E27FC236}">
                <a16:creationId xmlns:a16="http://schemas.microsoft.com/office/drawing/2014/main" id="{840A6F0A-C439-D0BE-2D70-8192DDC4F71A}"/>
              </a:ext>
            </a:extLst>
          </p:cNvPr>
          <p:cNvSpPr>
            <a:spLocks noGrp="1"/>
          </p:cNvSpPr>
          <p:nvPr>
            <p:ph sz="quarter" idx="22" hasCustomPrompt="1"/>
          </p:nvPr>
        </p:nvSpPr>
        <p:spPr>
          <a:xfrm>
            <a:off x="8290546" y="3944491"/>
            <a:ext cx="304594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19" name="Content Placeholder 54">
            <a:extLst>
              <a:ext uri="{FF2B5EF4-FFF2-40B4-BE49-F238E27FC236}">
                <a16:creationId xmlns:a16="http://schemas.microsoft.com/office/drawing/2014/main" id="{13FC4266-22A8-C6EE-3738-D1C7E6E3537E}"/>
              </a:ext>
            </a:extLst>
          </p:cNvPr>
          <p:cNvSpPr>
            <a:spLocks noGrp="1"/>
          </p:cNvSpPr>
          <p:nvPr>
            <p:ph sz="quarter" idx="23" hasCustomPrompt="1"/>
          </p:nvPr>
        </p:nvSpPr>
        <p:spPr>
          <a:xfrm>
            <a:off x="8290546" y="4433444"/>
            <a:ext cx="304594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0" name="Straight Connector 19">
            <a:extLst>
              <a:ext uri="{FF2B5EF4-FFF2-40B4-BE49-F238E27FC236}">
                <a16:creationId xmlns:a16="http://schemas.microsoft.com/office/drawing/2014/main" id="{687FDC03-3A0E-0EEE-7168-0E4C96F68D30}"/>
              </a:ext>
            </a:extLst>
          </p:cNvPr>
          <p:cNvCxnSpPr>
            <a:cxnSpLocks/>
          </p:cNvCxnSpPr>
          <p:nvPr userDrawn="1"/>
        </p:nvCxnSpPr>
        <p:spPr>
          <a:xfrm>
            <a:off x="9337451"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1" name="Text Placeholder 6">
            <a:extLst>
              <a:ext uri="{FF2B5EF4-FFF2-40B4-BE49-F238E27FC236}">
                <a16:creationId xmlns:a16="http://schemas.microsoft.com/office/drawing/2014/main" id="{100DB2FC-28F6-41AB-FC97-BAA65C5AB443}"/>
              </a:ext>
            </a:extLst>
          </p:cNvPr>
          <p:cNvSpPr>
            <a:spLocks noGrp="1"/>
          </p:cNvSpPr>
          <p:nvPr>
            <p:ph type="body" sz="quarter" idx="24" hasCustomPrompt="1"/>
          </p:nvPr>
        </p:nvSpPr>
        <p:spPr>
          <a:xfrm>
            <a:off x="8290546" y="5225288"/>
            <a:ext cx="3045942" cy="896858"/>
          </a:xfrm>
        </p:spPr>
        <p:txBody>
          <a:bodyPr anchor="t">
            <a:noAutofit/>
          </a:bodyPr>
          <a:lstStyle>
            <a:lvl1pPr marL="0" indent="0" algn="ctr">
              <a:lnSpc>
                <a:spcPct val="100000"/>
              </a:lnSpc>
              <a:spcBef>
                <a:spcPts val="60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Bio goes here.</a:t>
            </a:r>
          </a:p>
        </p:txBody>
      </p:sp>
      <p:sp>
        <p:nvSpPr>
          <p:cNvPr id="22" name="Content Placeholder 54">
            <a:extLst>
              <a:ext uri="{FF2B5EF4-FFF2-40B4-BE49-F238E27FC236}">
                <a16:creationId xmlns:a16="http://schemas.microsoft.com/office/drawing/2014/main" id="{440BDA44-BB54-EDC9-BA59-4D56B81C3330}"/>
              </a:ext>
            </a:extLst>
          </p:cNvPr>
          <p:cNvSpPr>
            <a:spLocks noGrp="1"/>
          </p:cNvSpPr>
          <p:nvPr>
            <p:ph sz="quarter" idx="25" hasCustomPrompt="1"/>
          </p:nvPr>
        </p:nvSpPr>
        <p:spPr>
          <a:xfrm>
            <a:off x="8290546" y="3429000"/>
            <a:ext cx="3045942" cy="366026"/>
          </a:xfrm>
        </p:spPr>
        <p:txBody>
          <a:bodyPr>
            <a:noAutofit/>
          </a:bodyPr>
          <a:lstStyle>
            <a:lvl1pPr marL="0" indent="0" algn="ctr">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26" name="Picture Placeholder 40">
            <a:extLst>
              <a:ext uri="{FF2B5EF4-FFF2-40B4-BE49-F238E27FC236}">
                <a16:creationId xmlns:a16="http://schemas.microsoft.com/office/drawing/2014/main" id="{72F84308-D7CD-D826-C6BB-B61982379F4B}"/>
              </a:ext>
            </a:extLst>
          </p:cNvPr>
          <p:cNvSpPr>
            <a:spLocks noGrp="1"/>
          </p:cNvSpPr>
          <p:nvPr>
            <p:ph type="pic" sz="quarter" idx="27"/>
          </p:nvPr>
        </p:nvSpPr>
        <p:spPr>
          <a:xfrm>
            <a:off x="5191501" y="1499282"/>
            <a:ext cx="1747334"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
        <p:nvSpPr>
          <p:cNvPr id="27" name="Picture Placeholder 40">
            <a:extLst>
              <a:ext uri="{FF2B5EF4-FFF2-40B4-BE49-F238E27FC236}">
                <a16:creationId xmlns:a16="http://schemas.microsoft.com/office/drawing/2014/main" id="{7DDF00B7-BD38-E96A-A26F-DE3CA8CD1B18}"/>
              </a:ext>
            </a:extLst>
          </p:cNvPr>
          <p:cNvSpPr>
            <a:spLocks noGrp="1"/>
          </p:cNvSpPr>
          <p:nvPr>
            <p:ph type="pic" sz="quarter" idx="28"/>
          </p:nvPr>
        </p:nvSpPr>
        <p:spPr>
          <a:xfrm>
            <a:off x="8939850" y="1499282"/>
            <a:ext cx="1747334"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
        <p:nvSpPr>
          <p:cNvPr id="28" name="TextBox 27">
            <a:extLst>
              <a:ext uri="{FF2B5EF4-FFF2-40B4-BE49-F238E27FC236}">
                <a16:creationId xmlns:a16="http://schemas.microsoft.com/office/drawing/2014/main" id="{A3221ED1-65B4-66FF-E9CA-FBFA3C946287}"/>
              </a:ext>
            </a:extLst>
          </p:cNvPr>
          <p:cNvSpPr txBox="1"/>
          <p:nvPr userDrawn="1"/>
        </p:nvSpPr>
        <p:spPr>
          <a:xfrm>
            <a:off x="13705367" y="4444409"/>
            <a:ext cx="0" cy="0"/>
          </a:xfrm>
          <a:prstGeom prst="rect">
            <a:avLst/>
          </a:prstGeom>
        </p:spPr>
        <p:txBody>
          <a:bodyPr vert="horz" wrap="none" lIns="91440" tIns="45720" rIns="91440" bIns="45720" rtlCol="0">
            <a:normAutofit fontScale="25000" lnSpcReduction="20000"/>
          </a:bodyPr>
          <a:lstStyle/>
          <a:p>
            <a:pPr algn="l"/>
            <a:endParaRPr lang="en-US" sz="1800" b="0">
              <a:latin typeface="Calibri" panose="020F0502020204030204" pitchFamily="34" charset="0"/>
            </a:endParaRPr>
          </a:p>
        </p:txBody>
      </p:sp>
      <p:sp>
        <p:nvSpPr>
          <p:cNvPr id="8" name="Title 44">
            <a:extLst>
              <a:ext uri="{FF2B5EF4-FFF2-40B4-BE49-F238E27FC236}">
                <a16:creationId xmlns:a16="http://schemas.microsoft.com/office/drawing/2014/main" id="{62285446-A2A9-C56C-22E3-403CFDEF757F}"/>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Speaker Intro</a:t>
            </a:r>
            <a:endParaRPr lang="en-US"/>
          </a:p>
        </p:txBody>
      </p:sp>
    </p:spTree>
    <p:extLst>
      <p:ext uri="{BB962C8B-B14F-4D97-AF65-F5344CB8AC3E}">
        <p14:creationId xmlns:p14="http://schemas.microsoft.com/office/powerpoint/2010/main" val="1883136821"/>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Speaker_Intro - white background">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259828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804480" y="3944491"/>
            <a:ext cx="3045942" cy="366026"/>
          </a:xfrm>
        </p:spPr>
        <p:txBody>
          <a:bodyPr>
            <a:noAutofit/>
          </a:bodyPr>
          <a:lstStyle>
            <a:lvl1pPr marL="0" indent="0" algn="ctr">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804480" y="4433444"/>
            <a:ext cx="3045942" cy="366026"/>
          </a:xfrm>
        </p:spPr>
        <p:txBody>
          <a:bodyPr>
            <a:noAutofit/>
          </a:bodyPr>
          <a:lstStyle>
            <a:lvl1pPr marL="0" indent="0" algn="ctr">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userDrawn="1"/>
        </p:nvCxnSpPr>
        <p:spPr>
          <a:xfrm>
            <a:off x="1851385"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804480" y="5225288"/>
            <a:ext cx="3045942" cy="896858"/>
          </a:xfrm>
        </p:spPr>
        <p:txBody>
          <a:bodyPr anchor="t">
            <a:noAutofit/>
          </a:bodyPr>
          <a:lstStyle>
            <a:lvl1pPr marL="0" indent="0" algn="ctr">
              <a:lnSpc>
                <a:spcPct val="100000"/>
              </a:lnSpc>
              <a:spcBef>
                <a:spcPts val="600"/>
              </a:spcBef>
              <a:buNone/>
              <a:defRPr sz="1800" b="0" i="0">
                <a:solidFill>
                  <a:schemeClr val="bg2"/>
                </a:solidFill>
                <a:latin typeface="Calibri" panose="020F0502020204030204" pitchFamily="34" charset="0"/>
                <a:cs typeface="Calibri" panose="020F0502020204030204" pitchFamily="34" charset="0"/>
              </a:defRPr>
            </a:lvl1pPr>
          </a:lstStyle>
          <a:p>
            <a:pPr lvl="0"/>
            <a:r>
              <a:rPr lang="en-US" noProof="0"/>
              <a:t>Bio goes here.</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804480" y="3429000"/>
            <a:ext cx="3045942" cy="366026"/>
          </a:xfrm>
        </p:spPr>
        <p:txBody>
          <a:bodyPr>
            <a:noAutofit/>
          </a:bodyPr>
          <a:lstStyle>
            <a:lvl1pPr marL="0" indent="0" algn="ctr">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1453784" y="1499282"/>
            <a:ext cx="1747334"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
        <p:nvSpPr>
          <p:cNvPr id="4" name="Content Placeholder 54">
            <a:extLst>
              <a:ext uri="{FF2B5EF4-FFF2-40B4-BE49-F238E27FC236}">
                <a16:creationId xmlns:a16="http://schemas.microsoft.com/office/drawing/2014/main" id="{684903A7-9338-D29D-6BF9-7C55755873B6}"/>
              </a:ext>
            </a:extLst>
          </p:cNvPr>
          <p:cNvSpPr>
            <a:spLocks noGrp="1"/>
          </p:cNvSpPr>
          <p:nvPr>
            <p:ph sz="quarter" idx="17" hasCustomPrompt="1"/>
          </p:nvPr>
        </p:nvSpPr>
        <p:spPr>
          <a:xfrm>
            <a:off x="4542197" y="3944491"/>
            <a:ext cx="3045942" cy="366026"/>
          </a:xfrm>
        </p:spPr>
        <p:txBody>
          <a:bodyPr>
            <a:noAutofit/>
          </a:bodyPr>
          <a:lstStyle>
            <a:lvl1pPr marL="0" indent="0" algn="ctr">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5" name="Content Placeholder 54">
            <a:extLst>
              <a:ext uri="{FF2B5EF4-FFF2-40B4-BE49-F238E27FC236}">
                <a16:creationId xmlns:a16="http://schemas.microsoft.com/office/drawing/2014/main" id="{51648E19-6634-921B-4A96-4CE4E309E704}"/>
              </a:ext>
            </a:extLst>
          </p:cNvPr>
          <p:cNvSpPr>
            <a:spLocks noGrp="1"/>
          </p:cNvSpPr>
          <p:nvPr>
            <p:ph sz="quarter" idx="18" hasCustomPrompt="1"/>
          </p:nvPr>
        </p:nvSpPr>
        <p:spPr>
          <a:xfrm>
            <a:off x="4542197" y="4433444"/>
            <a:ext cx="3045942" cy="366026"/>
          </a:xfrm>
        </p:spPr>
        <p:txBody>
          <a:bodyPr>
            <a:noAutofit/>
          </a:bodyPr>
          <a:lstStyle>
            <a:lvl1pPr marL="0" indent="0" algn="ctr">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6" name="Straight Connector 5">
            <a:extLst>
              <a:ext uri="{FF2B5EF4-FFF2-40B4-BE49-F238E27FC236}">
                <a16:creationId xmlns:a16="http://schemas.microsoft.com/office/drawing/2014/main" id="{F5498434-52A9-DF6F-BE31-37CED1308F3D}"/>
              </a:ext>
            </a:extLst>
          </p:cNvPr>
          <p:cNvCxnSpPr>
            <a:cxnSpLocks/>
          </p:cNvCxnSpPr>
          <p:nvPr userDrawn="1"/>
        </p:nvCxnSpPr>
        <p:spPr>
          <a:xfrm>
            <a:off x="5589102"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15" name="Text Placeholder 6">
            <a:extLst>
              <a:ext uri="{FF2B5EF4-FFF2-40B4-BE49-F238E27FC236}">
                <a16:creationId xmlns:a16="http://schemas.microsoft.com/office/drawing/2014/main" id="{FCBD2243-E421-D6EA-CA5B-A8470435F0DB}"/>
              </a:ext>
            </a:extLst>
          </p:cNvPr>
          <p:cNvSpPr>
            <a:spLocks noGrp="1"/>
          </p:cNvSpPr>
          <p:nvPr>
            <p:ph type="body" sz="quarter" idx="19" hasCustomPrompt="1"/>
          </p:nvPr>
        </p:nvSpPr>
        <p:spPr>
          <a:xfrm>
            <a:off x="4542197" y="5225288"/>
            <a:ext cx="3045942" cy="896858"/>
          </a:xfrm>
        </p:spPr>
        <p:txBody>
          <a:bodyPr anchor="t">
            <a:noAutofit/>
          </a:bodyPr>
          <a:lstStyle>
            <a:lvl1pPr marL="0" indent="0" algn="ctr">
              <a:lnSpc>
                <a:spcPct val="100000"/>
              </a:lnSpc>
              <a:spcBef>
                <a:spcPts val="600"/>
              </a:spcBef>
              <a:buNone/>
              <a:defRPr sz="1800" b="0" i="0">
                <a:solidFill>
                  <a:schemeClr val="bg2"/>
                </a:solidFill>
                <a:latin typeface="Calibri" panose="020F0502020204030204" pitchFamily="34" charset="0"/>
                <a:cs typeface="Calibri" panose="020F0502020204030204" pitchFamily="34" charset="0"/>
              </a:defRPr>
            </a:lvl1pPr>
          </a:lstStyle>
          <a:p>
            <a:pPr lvl="0"/>
            <a:r>
              <a:rPr lang="en-US" noProof="0"/>
              <a:t>Bio goes here.</a:t>
            </a:r>
          </a:p>
        </p:txBody>
      </p:sp>
      <p:sp>
        <p:nvSpPr>
          <p:cNvPr id="16" name="Content Placeholder 54">
            <a:extLst>
              <a:ext uri="{FF2B5EF4-FFF2-40B4-BE49-F238E27FC236}">
                <a16:creationId xmlns:a16="http://schemas.microsoft.com/office/drawing/2014/main" id="{BA4FA1F8-4E4D-DD3D-BAA8-ED26797CB2FD}"/>
              </a:ext>
            </a:extLst>
          </p:cNvPr>
          <p:cNvSpPr>
            <a:spLocks noGrp="1"/>
          </p:cNvSpPr>
          <p:nvPr>
            <p:ph sz="quarter" idx="20" hasCustomPrompt="1"/>
          </p:nvPr>
        </p:nvSpPr>
        <p:spPr>
          <a:xfrm>
            <a:off x="4542197" y="3429000"/>
            <a:ext cx="3045942" cy="366026"/>
          </a:xfrm>
        </p:spPr>
        <p:txBody>
          <a:bodyPr>
            <a:noAutofit/>
          </a:bodyPr>
          <a:lstStyle>
            <a:lvl1pPr marL="0" indent="0" algn="ctr">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18" name="Content Placeholder 54">
            <a:extLst>
              <a:ext uri="{FF2B5EF4-FFF2-40B4-BE49-F238E27FC236}">
                <a16:creationId xmlns:a16="http://schemas.microsoft.com/office/drawing/2014/main" id="{840A6F0A-C439-D0BE-2D70-8192DDC4F71A}"/>
              </a:ext>
            </a:extLst>
          </p:cNvPr>
          <p:cNvSpPr>
            <a:spLocks noGrp="1"/>
          </p:cNvSpPr>
          <p:nvPr>
            <p:ph sz="quarter" idx="22" hasCustomPrompt="1"/>
          </p:nvPr>
        </p:nvSpPr>
        <p:spPr>
          <a:xfrm>
            <a:off x="8290546" y="3944491"/>
            <a:ext cx="3045942" cy="366026"/>
          </a:xfrm>
        </p:spPr>
        <p:txBody>
          <a:bodyPr>
            <a:noAutofit/>
          </a:bodyPr>
          <a:lstStyle>
            <a:lvl1pPr marL="0" indent="0" algn="ctr">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19" name="Content Placeholder 54">
            <a:extLst>
              <a:ext uri="{FF2B5EF4-FFF2-40B4-BE49-F238E27FC236}">
                <a16:creationId xmlns:a16="http://schemas.microsoft.com/office/drawing/2014/main" id="{13FC4266-22A8-C6EE-3738-D1C7E6E3537E}"/>
              </a:ext>
            </a:extLst>
          </p:cNvPr>
          <p:cNvSpPr>
            <a:spLocks noGrp="1"/>
          </p:cNvSpPr>
          <p:nvPr>
            <p:ph sz="quarter" idx="23" hasCustomPrompt="1"/>
          </p:nvPr>
        </p:nvSpPr>
        <p:spPr>
          <a:xfrm>
            <a:off x="8290546" y="4433444"/>
            <a:ext cx="3045942" cy="366026"/>
          </a:xfrm>
        </p:spPr>
        <p:txBody>
          <a:bodyPr>
            <a:noAutofit/>
          </a:bodyPr>
          <a:lstStyle>
            <a:lvl1pPr marL="0" indent="0" algn="ctr">
              <a:buNone/>
              <a:defRPr sz="2000" b="0" i="0">
                <a:solidFill>
                  <a:schemeClr val="bg2"/>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0" name="Straight Connector 19">
            <a:extLst>
              <a:ext uri="{FF2B5EF4-FFF2-40B4-BE49-F238E27FC236}">
                <a16:creationId xmlns:a16="http://schemas.microsoft.com/office/drawing/2014/main" id="{687FDC03-3A0E-0EEE-7168-0E4C96F68D30}"/>
              </a:ext>
            </a:extLst>
          </p:cNvPr>
          <p:cNvCxnSpPr>
            <a:cxnSpLocks/>
          </p:cNvCxnSpPr>
          <p:nvPr userDrawn="1"/>
        </p:nvCxnSpPr>
        <p:spPr>
          <a:xfrm>
            <a:off x="9337451" y="5003120"/>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1" name="Text Placeholder 6">
            <a:extLst>
              <a:ext uri="{FF2B5EF4-FFF2-40B4-BE49-F238E27FC236}">
                <a16:creationId xmlns:a16="http://schemas.microsoft.com/office/drawing/2014/main" id="{100DB2FC-28F6-41AB-FC97-BAA65C5AB443}"/>
              </a:ext>
            </a:extLst>
          </p:cNvPr>
          <p:cNvSpPr>
            <a:spLocks noGrp="1"/>
          </p:cNvSpPr>
          <p:nvPr>
            <p:ph type="body" sz="quarter" idx="24" hasCustomPrompt="1"/>
          </p:nvPr>
        </p:nvSpPr>
        <p:spPr>
          <a:xfrm>
            <a:off x="8290546" y="5225288"/>
            <a:ext cx="3045942" cy="896858"/>
          </a:xfrm>
        </p:spPr>
        <p:txBody>
          <a:bodyPr anchor="t">
            <a:noAutofit/>
          </a:bodyPr>
          <a:lstStyle>
            <a:lvl1pPr marL="0" indent="0" algn="ctr">
              <a:lnSpc>
                <a:spcPct val="100000"/>
              </a:lnSpc>
              <a:spcBef>
                <a:spcPts val="600"/>
              </a:spcBef>
              <a:buNone/>
              <a:defRPr sz="1800" b="0" i="0">
                <a:solidFill>
                  <a:schemeClr val="bg2"/>
                </a:solidFill>
                <a:latin typeface="Calibri" panose="020F0502020204030204" pitchFamily="34" charset="0"/>
                <a:cs typeface="Calibri" panose="020F0502020204030204" pitchFamily="34" charset="0"/>
              </a:defRPr>
            </a:lvl1pPr>
          </a:lstStyle>
          <a:p>
            <a:pPr lvl="0"/>
            <a:r>
              <a:rPr lang="en-US" noProof="0"/>
              <a:t>Bio goes here.</a:t>
            </a:r>
          </a:p>
        </p:txBody>
      </p:sp>
      <p:sp>
        <p:nvSpPr>
          <p:cNvPr id="22" name="Content Placeholder 54">
            <a:extLst>
              <a:ext uri="{FF2B5EF4-FFF2-40B4-BE49-F238E27FC236}">
                <a16:creationId xmlns:a16="http://schemas.microsoft.com/office/drawing/2014/main" id="{440BDA44-BB54-EDC9-BA59-4D56B81C3330}"/>
              </a:ext>
            </a:extLst>
          </p:cNvPr>
          <p:cNvSpPr>
            <a:spLocks noGrp="1"/>
          </p:cNvSpPr>
          <p:nvPr>
            <p:ph sz="quarter" idx="25" hasCustomPrompt="1"/>
          </p:nvPr>
        </p:nvSpPr>
        <p:spPr>
          <a:xfrm>
            <a:off x="8290546" y="3429000"/>
            <a:ext cx="3045942" cy="366026"/>
          </a:xfrm>
        </p:spPr>
        <p:txBody>
          <a:bodyPr>
            <a:noAutofit/>
          </a:bodyPr>
          <a:lstStyle>
            <a:lvl1pPr marL="0" indent="0" algn="ctr">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26" name="Picture Placeholder 40">
            <a:extLst>
              <a:ext uri="{FF2B5EF4-FFF2-40B4-BE49-F238E27FC236}">
                <a16:creationId xmlns:a16="http://schemas.microsoft.com/office/drawing/2014/main" id="{72F84308-D7CD-D826-C6BB-B61982379F4B}"/>
              </a:ext>
            </a:extLst>
          </p:cNvPr>
          <p:cNvSpPr>
            <a:spLocks noGrp="1"/>
          </p:cNvSpPr>
          <p:nvPr>
            <p:ph type="pic" sz="quarter" idx="27"/>
          </p:nvPr>
        </p:nvSpPr>
        <p:spPr>
          <a:xfrm>
            <a:off x="5191501" y="1499282"/>
            <a:ext cx="1747334"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
        <p:nvSpPr>
          <p:cNvPr id="27" name="Picture Placeholder 40">
            <a:extLst>
              <a:ext uri="{FF2B5EF4-FFF2-40B4-BE49-F238E27FC236}">
                <a16:creationId xmlns:a16="http://schemas.microsoft.com/office/drawing/2014/main" id="{7DDF00B7-BD38-E96A-A26F-DE3CA8CD1B18}"/>
              </a:ext>
            </a:extLst>
          </p:cNvPr>
          <p:cNvSpPr>
            <a:spLocks noGrp="1"/>
          </p:cNvSpPr>
          <p:nvPr>
            <p:ph type="pic" sz="quarter" idx="28"/>
          </p:nvPr>
        </p:nvSpPr>
        <p:spPr>
          <a:xfrm>
            <a:off x="8939850" y="1499282"/>
            <a:ext cx="1747334" cy="1746749"/>
          </a:xfrm>
          <a:prstGeom prst="ellipse">
            <a:avLst/>
          </a:prstGeom>
          <a:solidFill>
            <a:schemeClr val="tx1"/>
          </a:solidFill>
          <a:ln w="38100">
            <a:solidFill>
              <a:schemeClr val="accent2"/>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sp>
        <p:nvSpPr>
          <p:cNvPr id="28" name="TextBox 27">
            <a:extLst>
              <a:ext uri="{FF2B5EF4-FFF2-40B4-BE49-F238E27FC236}">
                <a16:creationId xmlns:a16="http://schemas.microsoft.com/office/drawing/2014/main" id="{A3221ED1-65B4-66FF-E9CA-FBFA3C946287}"/>
              </a:ext>
            </a:extLst>
          </p:cNvPr>
          <p:cNvSpPr txBox="1"/>
          <p:nvPr userDrawn="1"/>
        </p:nvSpPr>
        <p:spPr>
          <a:xfrm>
            <a:off x="13705367" y="4444409"/>
            <a:ext cx="0" cy="0"/>
          </a:xfrm>
          <a:prstGeom prst="rect">
            <a:avLst/>
          </a:prstGeom>
        </p:spPr>
        <p:txBody>
          <a:bodyPr vert="horz" wrap="none" lIns="91440" tIns="45720" rIns="91440" bIns="45720" rtlCol="0">
            <a:normAutofit fontScale="25000" lnSpcReduction="20000"/>
          </a:bodyPr>
          <a:lstStyle/>
          <a:p>
            <a:pPr algn="l"/>
            <a:endParaRPr lang="en-US" sz="1800" b="0">
              <a:latin typeface="Calibri" panose="020F0502020204030204" pitchFamily="34" charset="0"/>
            </a:endParaRPr>
          </a:p>
        </p:txBody>
      </p:sp>
      <p:sp>
        <p:nvSpPr>
          <p:cNvPr id="8" name="Title 44">
            <a:extLst>
              <a:ext uri="{FF2B5EF4-FFF2-40B4-BE49-F238E27FC236}">
                <a16:creationId xmlns:a16="http://schemas.microsoft.com/office/drawing/2014/main" id="{62285446-A2A9-C56C-22E3-403CFDEF757F}"/>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schemeClr val="bg2"/>
                </a:solidFill>
                <a:latin typeface="Calibri" panose="020F0502020204030204" pitchFamily="34" charset="0"/>
                <a:ea typeface="Spline Sans Bold" pitchFamily="34" charset="-122"/>
                <a:cs typeface="Calibri" panose="020F0502020204030204" pitchFamily="34" charset="0"/>
              </a:defRPr>
            </a:lvl1pPr>
          </a:lstStyle>
          <a:p>
            <a:r>
              <a:rPr lang="en-GB"/>
              <a:t>Speaker Intro</a:t>
            </a:r>
            <a:endParaRPr lang="en-US"/>
          </a:p>
        </p:txBody>
      </p:sp>
    </p:spTree>
    <p:extLst>
      <p:ext uri="{BB962C8B-B14F-4D97-AF65-F5344CB8AC3E}">
        <p14:creationId xmlns:p14="http://schemas.microsoft.com/office/powerpoint/2010/main" val="2309339152"/>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_Content-blue background">
    <p:bg>
      <p:bgPr>
        <a:solidFill>
          <a:srgbClr val="0D1025"/>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13674"/>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pic>
        <p:nvPicPr>
          <p:cNvPr id="32" name="Graphic 31">
            <a:extLst>
              <a:ext uri="{FF2B5EF4-FFF2-40B4-BE49-F238E27FC236}">
                <a16:creationId xmlns:a16="http://schemas.microsoft.com/office/drawing/2014/main" id="{0E7AD151-E942-DA25-93C7-BAFBFB6B4E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1657967128"/>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_Content-white background">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13674"/>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5" name="Text Placeholder 6">
            <a:extLst>
              <a:ext uri="{FF2B5EF4-FFF2-40B4-BE49-F238E27FC236}">
                <a16:creationId xmlns:a16="http://schemas.microsoft.com/office/drawing/2014/main" id="{10C9568A-26DF-C5DF-1CD9-10D0E2BBC449}"/>
              </a:ext>
            </a:extLst>
          </p:cNvPr>
          <p:cNvSpPr>
            <a:spLocks noGrp="1"/>
          </p:cNvSpPr>
          <p:nvPr>
            <p:ph type="body" sz="quarter" idx="13"/>
          </p:nvPr>
        </p:nvSpPr>
        <p:spPr>
          <a:xfrm>
            <a:off x="479502" y="1233577"/>
            <a:ext cx="10302798" cy="4801453"/>
          </a:xfrm>
        </p:spPr>
        <p:txBody>
          <a:bodyPr anchor="t">
            <a:noAutofit/>
          </a:bodyPr>
          <a:lstStyle>
            <a:lvl1pPr marL="228600" indent="-228600" algn="l">
              <a:buFont typeface="Arial" panose="020B0604020202020204" pitchFamily="34" charset="0"/>
              <a:buChar char="•"/>
              <a:defRPr sz="2400">
                <a:solidFill>
                  <a:schemeClr val="bg2"/>
                </a:solidFill>
                <a:latin typeface="Calibri" panose="020F0502020204030204" pitchFamily="34" charset="0"/>
                <a:cs typeface="Calibri" panose="020F0502020204030204" pitchFamily="34" charset="0"/>
              </a:defRPr>
            </a:lvl1pPr>
            <a:lvl2pPr>
              <a:defRPr sz="2000">
                <a:solidFill>
                  <a:schemeClr val="bg2"/>
                </a:solidFill>
                <a:latin typeface="Calibri" panose="020F0502020204030204" pitchFamily="34" charset="0"/>
                <a:cs typeface="Calibri" panose="020F0502020204030204" pitchFamily="34" charset="0"/>
              </a:defRPr>
            </a:lvl2pPr>
            <a:lvl3pPr>
              <a:defRPr sz="1800">
                <a:solidFill>
                  <a:schemeClr val="bg2"/>
                </a:solidFill>
                <a:latin typeface="Calibri" panose="020F0502020204030204" pitchFamily="34" charset="0"/>
                <a:cs typeface="Calibri" panose="020F0502020204030204" pitchFamily="34" charset="0"/>
              </a:defRPr>
            </a:lvl3pPr>
            <a:lvl4pPr>
              <a:defRPr sz="1600">
                <a:solidFill>
                  <a:schemeClr val="bg2"/>
                </a:solidFill>
                <a:latin typeface="Calibri" panose="020F0502020204030204" pitchFamily="34" charset="0"/>
                <a:cs typeface="Calibri" panose="020F0502020204030204" pitchFamily="34" charset="0"/>
              </a:defRPr>
            </a:lvl4pPr>
            <a:lvl5pPr>
              <a:defRPr sz="1600">
                <a:solidFill>
                  <a:schemeClr val="bg2"/>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32" name="Graphic 31">
            <a:extLst>
              <a:ext uri="{FF2B5EF4-FFF2-40B4-BE49-F238E27FC236}">
                <a16:creationId xmlns:a16="http://schemas.microsoft.com/office/drawing/2014/main" id="{0E7AD151-E942-DA25-93C7-BAFBFB6B4E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
        <p:nvSpPr>
          <p:cNvPr id="2" name="Title 44">
            <a:extLst>
              <a:ext uri="{FF2B5EF4-FFF2-40B4-BE49-F238E27FC236}">
                <a16:creationId xmlns:a16="http://schemas.microsoft.com/office/drawing/2014/main" id="{D1EC4A83-B83E-DAB2-D958-73B317B0AE2B}"/>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schemeClr val="bg2"/>
                </a:solidFill>
                <a:latin typeface="Calibri" panose="020F0502020204030204" pitchFamily="34" charset="0"/>
                <a:ea typeface="Spline Sans Bold" pitchFamily="34" charset="-122"/>
                <a:cs typeface="Calibri" panose="020F0502020204030204" pitchFamily="34" charset="0"/>
              </a:defRPr>
            </a:lvl1pPr>
          </a:lstStyle>
          <a:p>
            <a:r>
              <a:rPr lang="en-GB"/>
              <a:t>Title + Content</a:t>
            </a:r>
            <a:endParaRPr lang="en-US"/>
          </a:p>
        </p:txBody>
      </p:sp>
    </p:spTree>
    <p:extLst>
      <p:ext uri="{BB962C8B-B14F-4D97-AF65-F5344CB8AC3E}">
        <p14:creationId xmlns:p14="http://schemas.microsoft.com/office/powerpoint/2010/main" val="2265417487"/>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_Content">
    <p:bg>
      <p:bgPr>
        <a:solidFill>
          <a:srgbClr val="0D1025"/>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5" name="Text Placeholder 6">
            <a:extLst>
              <a:ext uri="{FF2B5EF4-FFF2-40B4-BE49-F238E27FC236}">
                <a16:creationId xmlns:a16="http://schemas.microsoft.com/office/drawing/2014/main" id="{10C9568A-26DF-C5DF-1CD9-10D0E2BBC449}"/>
              </a:ext>
            </a:extLst>
          </p:cNvPr>
          <p:cNvSpPr>
            <a:spLocks noGrp="1"/>
          </p:cNvSpPr>
          <p:nvPr>
            <p:ph type="body" sz="quarter" idx="13"/>
          </p:nvPr>
        </p:nvSpPr>
        <p:spPr>
          <a:xfrm>
            <a:off x="479502" y="1554480"/>
            <a:ext cx="10302798" cy="4480550"/>
          </a:xfrm>
        </p:spPr>
        <p:txBody>
          <a:bodyPr anchor="t">
            <a:noAutofit/>
          </a:bodyPr>
          <a:lstStyle>
            <a:lvl1pPr marL="228600" indent="-228600" algn="l">
              <a:buFont typeface="Arial" panose="020B0604020202020204" pitchFamily="34" charset="0"/>
              <a:buChar char="•"/>
              <a:defRPr sz="2400">
                <a:solidFill>
                  <a:schemeClr val="tx1"/>
                </a:solidFill>
                <a:latin typeface="Calibri" panose="020F0502020204030204" pitchFamily="34" charset="0"/>
                <a:cs typeface="Calibri" panose="020F0502020204030204" pitchFamily="34" charset="0"/>
              </a:defRPr>
            </a:lvl1pPr>
            <a:lvl2pPr>
              <a:defRPr sz="2000">
                <a:solidFill>
                  <a:schemeClr val="tx1"/>
                </a:solidFill>
                <a:latin typeface="Calibri" panose="020F0502020204030204" pitchFamily="34" charset="0"/>
                <a:cs typeface="Calibri" panose="020F0502020204030204" pitchFamily="34" charset="0"/>
              </a:defRPr>
            </a:lvl2pPr>
            <a:lvl3pPr>
              <a:defRPr sz="1800">
                <a:solidFill>
                  <a:schemeClr val="tx1"/>
                </a:solidFill>
                <a:latin typeface="Calibri" panose="020F0502020204030204" pitchFamily="34" charset="0"/>
                <a:cs typeface="Calibri" panose="020F0502020204030204" pitchFamily="34" charset="0"/>
              </a:defRPr>
            </a:lvl3pPr>
            <a:lvl4pPr>
              <a:defRPr sz="1600">
                <a:solidFill>
                  <a:schemeClr val="tx1"/>
                </a:solidFill>
                <a:latin typeface="Calibri" panose="020F0502020204030204" pitchFamily="34" charset="0"/>
                <a:cs typeface="Calibri" panose="020F0502020204030204" pitchFamily="34" charset="0"/>
              </a:defRPr>
            </a:lvl4pPr>
            <a:lvl5pPr>
              <a:defRPr sz="1600">
                <a:solidFill>
                  <a:schemeClr val="tx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32" name="Graphic 31">
            <a:extLst>
              <a:ext uri="{FF2B5EF4-FFF2-40B4-BE49-F238E27FC236}">
                <a16:creationId xmlns:a16="http://schemas.microsoft.com/office/drawing/2014/main" id="{0E7AD151-E942-DA25-93C7-BAFBFB6B4E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
        <p:nvSpPr>
          <p:cNvPr id="3" name="TextBox 2">
            <a:extLst>
              <a:ext uri="{FF2B5EF4-FFF2-40B4-BE49-F238E27FC236}">
                <a16:creationId xmlns:a16="http://schemas.microsoft.com/office/drawing/2014/main" id="{EDE09A16-D413-4989-73D8-9A894157185A}"/>
              </a:ext>
            </a:extLst>
          </p:cNvPr>
          <p:cNvSpPr txBox="1"/>
          <p:nvPr userDrawn="1"/>
        </p:nvSpPr>
        <p:spPr>
          <a:xfrm>
            <a:off x="311085" y="1234911"/>
            <a:ext cx="0" cy="0"/>
          </a:xfrm>
          <a:prstGeom prst="rect">
            <a:avLst/>
          </a:prstGeom>
        </p:spPr>
        <p:txBody>
          <a:bodyPr vert="horz" wrap="none" lIns="91440" tIns="45720" rIns="91440" bIns="45720" rtlCol="0">
            <a:normAutofit fontScale="25000" lnSpcReduction="20000"/>
          </a:bodyPr>
          <a:lstStyle/>
          <a:p>
            <a:pPr algn="l"/>
            <a:endParaRPr lang="en-US" sz="1800" b="0">
              <a:latin typeface="Calibri" panose="020F0502020204030204" pitchFamily="34" charset="0"/>
            </a:endParaRPr>
          </a:p>
        </p:txBody>
      </p:sp>
      <p:sp>
        <p:nvSpPr>
          <p:cNvPr id="2" name="Title 44">
            <a:extLst>
              <a:ext uri="{FF2B5EF4-FFF2-40B4-BE49-F238E27FC236}">
                <a16:creationId xmlns:a16="http://schemas.microsoft.com/office/drawing/2014/main" id="{C6C52EB3-76FF-6532-70A9-7A4E6639D437}"/>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Title + Content</a:t>
            </a:r>
            <a:endParaRPr lang="en-US"/>
          </a:p>
        </p:txBody>
      </p:sp>
    </p:spTree>
    <p:extLst>
      <p:ext uri="{BB962C8B-B14F-4D97-AF65-F5344CB8AC3E}">
        <p14:creationId xmlns:p14="http://schemas.microsoft.com/office/powerpoint/2010/main" val="3207657767"/>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comparison">
    <p:bg>
      <p:bgPr>
        <a:solidFill>
          <a:srgbClr val="0D1025"/>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9431BA-A754-D510-70DC-8A205B0CABEF}"/>
              </a:ext>
            </a:extLst>
          </p:cNvPr>
          <p:cNvSpPr/>
          <p:nvPr userDrawn="1"/>
        </p:nvSpPr>
        <p:spPr>
          <a:xfrm>
            <a:off x="6096000" y="-16236"/>
            <a:ext cx="6164580" cy="68724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3" name="Content Placeholder 3">
            <a:extLst>
              <a:ext uri="{FF2B5EF4-FFF2-40B4-BE49-F238E27FC236}">
                <a16:creationId xmlns:a16="http://schemas.microsoft.com/office/drawing/2014/main" id="{D5A64A0B-FD4D-54AA-DECB-0256C140DAA3}"/>
              </a:ext>
            </a:extLst>
          </p:cNvPr>
          <p:cNvSpPr>
            <a:spLocks noGrp="1"/>
          </p:cNvSpPr>
          <p:nvPr>
            <p:ph sz="half" idx="12"/>
          </p:nvPr>
        </p:nvSpPr>
        <p:spPr>
          <a:xfrm>
            <a:off x="472440" y="1554480"/>
            <a:ext cx="5486400" cy="4480560"/>
          </a:xfrm>
        </p:spPr>
        <p:txBody>
          <a:bodyPr>
            <a:noAutofit/>
          </a:bodyPr>
          <a:lstStyle>
            <a:lvl1pPr marL="0" indent="0">
              <a:lnSpc>
                <a:spcPct val="100000"/>
              </a:lnSpc>
              <a:spcBef>
                <a:spcPts val="800"/>
              </a:spcBef>
              <a:buNone/>
              <a:defRPr sz="2400" b="1" i="0">
                <a:solidFill>
                  <a:schemeClr val="tx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tx1"/>
                </a:solidFill>
                <a:latin typeface="Calibri" panose="020F0502020204030204" pitchFamily="34" charset="0"/>
                <a:cs typeface="Calibri" panose="020F0502020204030204" pitchFamily="34" charset="0"/>
              </a:defRPr>
            </a:lvl2pPr>
            <a:lvl3pPr marL="457200" indent="-137160">
              <a:lnSpc>
                <a:spcPct val="100000"/>
              </a:lnSpc>
              <a:spcBef>
                <a:spcPts val="600"/>
              </a:spcBef>
              <a:spcAft>
                <a:spcPts val="400"/>
              </a:spcAft>
              <a:defRPr sz="1600" b="0" i="0">
                <a:solidFill>
                  <a:schemeClr val="tx1"/>
                </a:solidFill>
                <a:latin typeface="Calibri" panose="020F0502020204030204" pitchFamily="34" charset="0"/>
                <a:cs typeface="Calibri" panose="020F0502020204030204" pitchFamily="34" charset="0"/>
              </a:defRPr>
            </a:lvl3pPr>
            <a:lvl4pPr marL="685800" indent="-137160">
              <a:lnSpc>
                <a:spcPct val="100000"/>
              </a:lnSpc>
              <a:spcBef>
                <a:spcPts val="600"/>
              </a:spcBef>
              <a:spcAft>
                <a:spcPts val="400"/>
              </a:spcAft>
              <a:defRPr sz="1400" b="0" i="0">
                <a:solidFill>
                  <a:schemeClr val="tx1"/>
                </a:solidFill>
                <a:latin typeface="Calibri" panose="020F0502020204030204" pitchFamily="34" charset="0"/>
                <a:cs typeface="Calibri" panose="020F0502020204030204" pitchFamily="34" charset="0"/>
              </a:defRPr>
            </a:lvl4pPr>
            <a:lvl5pPr marL="914400" indent="-137160">
              <a:lnSpc>
                <a:spcPct val="100000"/>
              </a:lnSpc>
              <a:spcBef>
                <a:spcPts val="600"/>
              </a:spcBef>
              <a:spcAft>
                <a:spcPts val="400"/>
              </a:spcAft>
              <a:defRPr sz="1400" b="0" i="0">
                <a:solidFill>
                  <a:schemeClr val="tx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a:extLst>
              <a:ext uri="{FF2B5EF4-FFF2-40B4-BE49-F238E27FC236}">
                <a16:creationId xmlns:a16="http://schemas.microsoft.com/office/drawing/2014/main" id="{C0E05C56-AB6B-8308-859B-4CDEDE126DD9}"/>
              </a:ext>
            </a:extLst>
          </p:cNvPr>
          <p:cNvSpPr>
            <a:spLocks noGrp="1"/>
          </p:cNvSpPr>
          <p:nvPr>
            <p:ph sz="half" idx="13"/>
          </p:nvPr>
        </p:nvSpPr>
        <p:spPr>
          <a:xfrm>
            <a:off x="6233162" y="1554480"/>
            <a:ext cx="5486400" cy="4480560"/>
          </a:xfrm>
        </p:spPr>
        <p:txBody>
          <a:bodyPr>
            <a:noAutofit/>
          </a:bodyPr>
          <a:lstStyle>
            <a:lvl1pPr marL="0" indent="0">
              <a:lnSpc>
                <a:spcPct val="100000"/>
              </a:lnSpc>
              <a:spcBef>
                <a:spcPts val="800"/>
              </a:spcBef>
              <a:buNone/>
              <a:defRPr sz="2400" b="1" i="0">
                <a:solidFill>
                  <a:schemeClr val="tx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tx1"/>
                </a:solidFill>
                <a:latin typeface="Calibri" panose="020F0502020204030204" pitchFamily="34" charset="0"/>
                <a:cs typeface="Calibri" panose="020F0502020204030204" pitchFamily="34" charset="0"/>
              </a:defRPr>
            </a:lvl2pPr>
            <a:lvl3pPr marL="457200" indent="-137160">
              <a:lnSpc>
                <a:spcPct val="100000"/>
              </a:lnSpc>
              <a:spcBef>
                <a:spcPts val="600"/>
              </a:spcBef>
              <a:spcAft>
                <a:spcPts val="400"/>
              </a:spcAft>
              <a:defRPr sz="1600" b="0" i="0">
                <a:solidFill>
                  <a:schemeClr val="tx1"/>
                </a:solidFill>
                <a:latin typeface="Calibri" panose="020F0502020204030204" pitchFamily="34" charset="0"/>
                <a:cs typeface="Calibri" panose="020F0502020204030204" pitchFamily="34" charset="0"/>
              </a:defRPr>
            </a:lvl3pPr>
            <a:lvl4pPr marL="685800" indent="-137160">
              <a:lnSpc>
                <a:spcPct val="100000"/>
              </a:lnSpc>
              <a:spcBef>
                <a:spcPts val="600"/>
              </a:spcBef>
              <a:spcAft>
                <a:spcPts val="400"/>
              </a:spcAft>
              <a:defRPr sz="1400" b="0" i="0">
                <a:solidFill>
                  <a:schemeClr val="tx1"/>
                </a:solidFill>
                <a:latin typeface="Calibri" panose="020F0502020204030204" pitchFamily="34" charset="0"/>
                <a:cs typeface="Calibri" panose="020F0502020204030204" pitchFamily="34" charset="0"/>
              </a:defRPr>
            </a:lvl4pPr>
            <a:lvl5pPr marL="914400" indent="-137160">
              <a:lnSpc>
                <a:spcPct val="100000"/>
              </a:lnSpc>
              <a:spcBef>
                <a:spcPts val="600"/>
              </a:spcBef>
              <a:spcAft>
                <a:spcPts val="400"/>
              </a:spcAft>
              <a:defRPr sz="1400" b="0" i="0">
                <a:solidFill>
                  <a:schemeClr val="tx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10" name="Graphic 9">
            <a:extLst>
              <a:ext uri="{FF2B5EF4-FFF2-40B4-BE49-F238E27FC236}">
                <a16:creationId xmlns:a16="http://schemas.microsoft.com/office/drawing/2014/main" id="{10295389-5B54-8734-401E-75761D043C8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
        <p:nvSpPr>
          <p:cNvPr id="2" name="Title 44">
            <a:extLst>
              <a:ext uri="{FF2B5EF4-FFF2-40B4-BE49-F238E27FC236}">
                <a16:creationId xmlns:a16="http://schemas.microsoft.com/office/drawing/2014/main" id="{2B0B9F2A-790F-0AE4-F3B3-08CE0E5DCFDB}"/>
              </a:ext>
            </a:extLst>
          </p:cNvPr>
          <p:cNvSpPr>
            <a:spLocks noGrp="1"/>
          </p:cNvSpPr>
          <p:nvPr>
            <p:ph type="title" hasCustomPrompt="1"/>
          </p:nvPr>
        </p:nvSpPr>
        <p:spPr>
          <a:xfrm>
            <a:off x="0" y="1745"/>
            <a:ext cx="12192000" cy="980510"/>
          </a:xfrm>
          <a:noFill/>
        </p:spPr>
        <p:txBody>
          <a:bodyPr lIns="468000" rIns="72000">
            <a:noAutofit/>
          </a:bodyPr>
          <a:lstStyle>
            <a:lvl1pPr>
              <a:defRPr lang="en-US" sz="3713" kern="1200" dirty="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Two column</a:t>
            </a:r>
            <a:endParaRPr lang="en-US"/>
          </a:p>
        </p:txBody>
      </p:sp>
    </p:spTree>
    <p:extLst>
      <p:ext uri="{BB962C8B-B14F-4D97-AF65-F5344CB8AC3E}">
        <p14:creationId xmlns:p14="http://schemas.microsoft.com/office/powerpoint/2010/main" val="3252958992"/>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hree_column-comparision-blue">
    <p:bg>
      <p:bgPr>
        <a:solidFill>
          <a:srgbClr val="0D1025"/>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1" name="Title 44">
            <a:extLst>
              <a:ext uri="{FF2B5EF4-FFF2-40B4-BE49-F238E27FC236}">
                <a16:creationId xmlns:a16="http://schemas.microsoft.com/office/drawing/2014/main" id="{C9C78615-0024-A083-3664-A8E531CE82EE}"/>
              </a:ext>
            </a:extLst>
          </p:cNvPr>
          <p:cNvSpPr>
            <a:spLocks noGrp="1"/>
          </p:cNvSpPr>
          <p:nvPr>
            <p:ph type="title" hasCustomPrompt="1"/>
          </p:nvPr>
        </p:nvSpPr>
        <p:spPr>
          <a:xfrm>
            <a:off x="0" y="1745"/>
            <a:ext cx="12192000" cy="980510"/>
          </a:xfrm>
          <a:noFill/>
        </p:spPr>
        <p:txBody>
          <a:bodyPr lIns="468000" rIns="72000">
            <a:noAutofit/>
          </a:bodyPr>
          <a:lstStyle>
            <a:lvl1pPr>
              <a:defRPr lang="en-US" sz="3713" b="0" i="0" kern="1200" dirty="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Three column</a:t>
            </a:r>
            <a:endParaRPr lang="en-US"/>
          </a:p>
        </p:txBody>
      </p:sp>
      <p:sp>
        <p:nvSpPr>
          <p:cNvPr id="2" name="Content Placeholder 3">
            <a:extLst>
              <a:ext uri="{FF2B5EF4-FFF2-40B4-BE49-F238E27FC236}">
                <a16:creationId xmlns:a16="http://schemas.microsoft.com/office/drawing/2014/main" id="{7752E5AD-A4DB-761B-775A-E3D972014769}"/>
              </a:ext>
            </a:extLst>
          </p:cNvPr>
          <p:cNvSpPr>
            <a:spLocks noGrp="1"/>
          </p:cNvSpPr>
          <p:nvPr>
            <p:ph sz="half" idx="11"/>
          </p:nvPr>
        </p:nvSpPr>
        <p:spPr>
          <a:xfrm>
            <a:off x="472440" y="1554480"/>
            <a:ext cx="3566160" cy="4480560"/>
          </a:xfrm>
          <a:solidFill>
            <a:schemeClr val="accent2"/>
          </a:solidFill>
        </p:spPr>
        <p:txBody>
          <a:bodyPr>
            <a:noAutofit/>
          </a:bodyPr>
          <a:lstStyle>
            <a:lvl1pPr marL="0" indent="0">
              <a:lnSpc>
                <a:spcPct val="100000"/>
              </a:lnSpc>
              <a:spcBef>
                <a:spcPts val="800"/>
              </a:spcBef>
              <a:buNone/>
              <a:defRPr sz="2400" b="1" i="0">
                <a:solidFill>
                  <a:schemeClr val="tx1"/>
                </a:solidFill>
                <a:latin typeface="Calibri" panose="020F0502020204030204" pitchFamily="34" charset="0"/>
                <a:cs typeface="Calibri" panose="020F0502020204030204" pitchFamily="34" charset="0"/>
              </a:defRPr>
            </a:lvl1pPr>
            <a:lvl2pPr marL="228600" indent="-137160">
              <a:lnSpc>
                <a:spcPct val="100000"/>
              </a:lnSpc>
              <a:spcBef>
                <a:spcPts val="600"/>
              </a:spcBef>
              <a:spcAft>
                <a:spcPts val="400"/>
              </a:spcAft>
              <a:defRPr sz="1800" b="0" i="0">
                <a:solidFill>
                  <a:schemeClr val="tx1"/>
                </a:solidFill>
                <a:latin typeface="Calibri" panose="020F0502020204030204" pitchFamily="34" charset="0"/>
                <a:cs typeface="Calibri Light" panose="020F0302020204030204" pitchFamily="34" charset="0"/>
              </a:defRPr>
            </a:lvl2pPr>
            <a:lvl3pPr marL="457200" indent="-137160">
              <a:lnSpc>
                <a:spcPct val="100000"/>
              </a:lnSpc>
              <a:spcBef>
                <a:spcPts val="600"/>
              </a:spcBef>
              <a:spcAft>
                <a:spcPts val="400"/>
              </a:spcAft>
              <a:defRPr sz="1600" b="0" i="0">
                <a:solidFill>
                  <a:schemeClr val="tx1"/>
                </a:solidFill>
                <a:latin typeface="Calibri" panose="020F0502020204030204" pitchFamily="34" charset="0"/>
                <a:cs typeface="Calibri Light" panose="020F0302020204030204" pitchFamily="34" charset="0"/>
              </a:defRPr>
            </a:lvl3pPr>
            <a:lvl4pPr marL="685800" indent="-137160">
              <a:lnSpc>
                <a:spcPct val="100000"/>
              </a:lnSpc>
              <a:spcBef>
                <a:spcPts val="600"/>
              </a:spcBef>
              <a:spcAft>
                <a:spcPts val="400"/>
              </a:spcAft>
              <a:defRPr sz="1400" b="0" i="0">
                <a:solidFill>
                  <a:schemeClr val="tx1"/>
                </a:solidFill>
                <a:latin typeface="Calibri" panose="020F0502020204030204" pitchFamily="34" charset="0"/>
                <a:cs typeface="Calibri Light" panose="020F0302020204030204" pitchFamily="34" charset="0"/>
              </a:defRPr>
            </a:lvl4pPr>
            <a:lvl5pPr marL="914400" indent="-137160">
              <a:lnSpc>
                <a:spcPct val="100000"/>
              </a:lnSpc>
              <a:spcBef>
                <a:spcPts val="600"/>
              </a:spcBef>
              <a:spcAft>
                <a:spcPts val="400"/>
              </a:spcAft>
              <a:defRPr sz="1400" b="0" i="0">
                <a:solidFill>
                  <a:schemeClr val="tx1"/>
                </a:solidFill>
                <a:latin typeface="Calibri" panose="020F0502020204030204" pitchFamily="34" charset="0"/>
                <a:cs typeface="Calibri Light" panose="020F03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ontent Placeholder 3">
            <a:extLst>
              <a:ext uri="{FF2B5EF4-FFF2-40B4-BE49-F238E27FC236}">
                <a16:creationId xmlns:a16="http://schemas.microsoft.com/office/drawing/2014/main" id="{41C1F0BF-2567-D229-ADD1-9565DEFF297F}"/>
              </a:ext>
            </a:extLst>
          </p:cNvPr>
          <p:cNvSpPr>
            <a:spLocks noGrp="1"/>
          </p:cNvSpPr>
          <p:nvPr>
            <p:ph sz="half" idx="14"/>
          </p:nvPr>
        </p:nvSpPr>
        <p:spPr>
          <a:xfrm>
            <a:off x="8153402" y="1554480"/>
            <a:ext cx="3566160" cy="4480560"/>
          </a:xfrm>
          <a:solidFill>
            <a:schemeClr val="accent5"/>
          </a:solidFill>
        </p:spPr>
        <p:txBody>
          <a:bodyPr>
            <a:noAutofit/>
          </a:bodyPr>
          <a:lstStyle>
            <a:lvl1pPr marL="0" indent="0">
              <a:lnSpc>
                <a:spcPct val="100000"/>
              </a:lnSpc>
              <a:spcBef>
                <a:spcPts val="800"/>
              </a:spcBef>
              <a:buNone/>
              <a:defRPr lang="en-US" sz="2400" b="1" i="0" kern="1200" noProof="0" dirty="0">
                <a:solidFill>
                  <a:schemeClr val="tx1"/>
                </a:solidFill>
                <a:latin typeface="Calibri" panose="020F0502020204030204" pitchFamily="34" charset="0"/>
                <a:ea typeface="+mn-ea"/>
                <a:cs typeface="Calibri" panose="020F0502020204030204" pitchFamily="34" charset="0"/>
              </a:defRPr>
            </a:lvl1pPr>
            <a:lvl2pPr marL="228600" indent="-137160">
              <a:lnSpc>
                <a:spcPct val="100000"/>
              </a:lnSpc>
              <a:spcBef>
                <a:spcPts val="600"/>
              </a:spcBef>
              <a:spcAft>
                <a:spcPts val="400"/>
              </a:spcAft>
              <a:defRPr sz="1800" b="0" i="0">
                <a:solidFill>
                  <a:schemeClr val="tx1"/>
                </a:solidFill>
                <a:latin typeface="Calibri" panose="020F0502020204030204" pitchFamily="34" charset="0"/>
                <a:cs typeface="Calibri Light" panose="020F0302020204030204" pitchFamily="34" charset="0"/>
              </a:defRPr>
            </a:lvl2pPr>
            <a:lvl3pPr marL="457200" indent="-137160">
              <a:lnSpc>
                <a:spcPct val="100000"/>
              </a:lnSpc>
              <a:spcBef>
                <a:spcPts val="600"/>
              </a:spcBef>
              <a:spcAft>
                <a:spcPts val="400"/>
              </a:spcAft>
              <a:defRPr sz="1600" b="0" i="0">
                <a:solidFill>
                  <a:schemeClr val="tx1"/>
                </a:solidFill>
                <a:latin typeface="Calibri" panose="020F0502020204030204" pitchFamily="34" charset="0"/>
                <a:cs typeface="Calibri Light" panose="020F0302020204030204" pitchFamily="34" charset="0"/>
              </a:defRPr>
            </a:lvl3pPr>
            <a:lvl4pPr marL="685800" indent="-137160">
              <a:lnSpc>
                <a:spcPct val="100000"/>
              </a:lnSpc>
              <a:spcBef>
                <a:spcPts val="600"/>
              </a:spcBef>
              <a:spcAft>
                <a:spcPts val="400"/>
              </a:spcAft>
              <a:defRPr sz="1400" b="0" i="0">
                <a:solidFill>
                  <a:schemeClr val="tx1"/>
                </a:solidFill>
                <a:latin typeface="Calibri" panose="020F0502020204030204" pitchFamily="34" charset="0"/>
                <a:cs typeface="Calibri Light" panose="020F0302020204030204" pitchFamily="34" charset="0"/>
              </a:defRPr>
            </a:lvl4pPr>
            <a:lvl5pPr marL="914400" indent="-137160">
              <a:lnSpc>
                <a:spcPct val="100000"/>
              </a:lnSpc>
              <a:spcBef>
                <a:spcPts val="600"/>
              </a:spcBef>
              <a:spcAft>
                <a:spcPts val="400"/>
              </a:spcAft>
              <a:defRPr sz="1400" b="0" i="0">
                <a:solidFill>
                  <a:schemeClr val="tx1"/>
                </a:solidFill>
                <a:latin typeface="Calibri" panose="020F0502020204030204" pitchFamily="34" charset="0"/>
                <a:cs typeface="Calibri Light" panose="020F0302020204030204" pitchFamily="34" charset="0"/>
              </a:defRPr>
            </a:lvl5pPr>
          </a:lstStyle>
          <a:p>
            <a:pPr marL="0" lvl="0" indent="0" algn="l" defTabSz="914400" rtl="0" eaLnBrk="1" latinLnBrk="0" hangingPunct="1">
              <a:lnSpc>
                <a:spcPct val="100000"/>
              </a:lnSpc>
              <a:spcBef>
                <a:spcPts val="800"/>
              </a:spcBef>
              <a:buFont typeface="Arial" panose="020B0604020202020204" pitchFamily="34" charset="0"/>
              <a:buNone/>
            </a:pPr>
            <a:r>
              <a:rPr lang="en-US" noProof="0"/>
              <a:t>Click to edit Master text styles</a:t>
            </a:r>
          </a:p>
          <a:p>
            <a:pPr marL="0" lvl="1" indent="0" algn="l" defTabSz="914400" rtl="0" eaLnBrk="1" latinLnBrk="0" hangingPunct="1">
              <a:lnSpc>
                <a:spcPct val="100000"/>
              </a:lnSpc>
              <a:spcBef>
                <a:spcPts val="800"/>
              </a:spcBef>
              <a:buFont typeface="Arial" panose="020B0604020202020204" pitchFamily="34" charset="0"/>
              <a:buNone/>
            </a:pPr>
            <a:r>
              <a:rPr lang="en-US" noProof="0"/>
              <a:t>Second level</a:t>
            </a:r>
          </a:p>
          <a:p>
            <a:pPr marL="0" lvl="2" indent="0" algn="l" defTabSz="914400" rtl="0" eaLnBrk="1" latinLnBrk="0" hangingPunct="1">
              <a:lnSpc>
                <a:spcPct val="100000"/>
              </a:lnSpc>
              <a:spcBef>
                <a:spcPts val="800"/>
              </a:spcBef>
              <a:buFont typeface="Arial" panose="020B0604020202020204" pitchFamily="34" charset="0"/>
              <a:buNone/>
            </a:pPr>
            <a:r>
              <a:rPr lang="en-US" noProof="0"/>
              <a:t>Third level</a:t>
            </a:r>
          </a:p>
          <a:p>
            <a:pPr marL="0" lvl="3" indent="0" algn="l" defTabSz="914400" rtl="0" eaLnBrk="1" latinLnBrk="0" hangingPunct="1">
              <a:lnSpc>
                <a:spcPct val="100000"/>
              </a:lnSpc>
              <a:spcBef>
                <a:spcPts val="800"/>
              </a:spcBef>
              <a:buFont typeface="Arial" panose="020B0604020202020204" pitchFamily="34" charset="0"/>
              <a:buNone/>
            </a:pPr>
            <a:r>
              <a:rPr lang="en-US" noProof="0"/>
              <a:t>Fourth level</a:t>
            </a:r>
          </a:p>
          <a:p>
            <a:pPr marL="0" lvl="4" indent="0" algn="l" defTabSz="914400" rtl="0" eaLnBrk="1" latinLnBrk="0" hangingPunct="1">
              <a:lnSpc>
                <a:spcPct val="100000"/>
              </a:lnSpc>
              <a:spcBef>
                <a:spcPts val="800"/>
              </a:spcBef>
              <a:buFont typeface="Arial" panose="020B0604020202020204" pitchFamily="34" charset="0"/>
              <a:buNone/>
            </a:pPr>
            <a:r>
              <a:rPr lang="en-US" noProof="0"/>
              <a:t>Fifth level</a:t>
            </a:r>
          </a:p>
        </p:txBody>
      </p:sp>
      <p:sp>
        <p:nvSpPr>
          <p:cNvPr id="4" name="Content Placeholder 3">
            <a:extLst>
              <a:ext uri="{FF2B5EF4-FFF2-40B4-BE49-F238E27FC236}">
                <a16:creationId xmlns:a16="http://schemas.microsoft.com/office/drawing/2014/main" id="{19EA5F7B-8C03-3AE8-4B58-F9EBFFA4AF24}"/>
              </a:ext>
            </a:extLst>
          </p:cNvPr>
          <p:cNvSpPr>
            <a:spLocks noGrp="1"/>
          </p:cNvSpPr>
          <p:nvPr>
            <p:ph sz="half" idx="15"/>
          </p:nvPr>
        </p:nvSpPr>
        <p:spPr>
          <a:xfrm>
            <a:off x="4312920" y="1554480"/>
            <a:ext cx="3566160" cy="4480560"/>
          </a:xfrm>
          <a:solidFill>
            <a:srgbClr val="C5E654"/>
          </a:solidFill>
        </p:spPr>
        <p:txBody>
          <a:bodyPr>
            <a:noAutofit/>
          </a:bodyPr>
          <a:lstStyle>
            <a:lvl1pPr marL="0" indent="0">
              <a:lnSpc>
                <a:spcPct val="100000"/>
              </a:lnSpc>
              <a:spcBef>
                <a:spcPts val="800"/>
              </a:spcBef>
              <a:buNone/>
              <a:defRPr lang="en-US" sz="2400" b="1" i="0" kern="1200" noProof="0" dirty="0">
                <a:solidFill>
                  <a:schemeClr val="bg2"/>
                </a:solidFill>
                <a:latin typeface="Calibri" panose="020F0502020204030204" pitchFamily="34" charset="0"/>
                <a:ea typeface="+mn-ea"/>
                <a:cs typeface="Calibri" panose="020F0502020204030204" pitchFamily="34" charset="0"/>
              </a:defRPr>
            </a:lvl1pPr>
            <a:lvl2pPr marL="228600" indent="-137160">
              <a:lnSpc>
                <a:spcPct val="100000"/>
              </a:lnSpc>
              <a:spcBef>
                <a:spcPts val="600"/>
              </a:spcBef>
              <a:spcAft>
                <a:spcPts val="400"/>
              </a:spcAft>
              <a:defRPr sz="1800" b="0" i="0">
                <a:solidFill>
                  <a:schemeClr val="bg2"/>
                </a:solidFill>
                <a:latin typeface="Calibri" panose="020F0502020204030204" pitchFamily="34" charset="0"/>
                <a:cs typeface="Calibri Light" panose="020F0302020204030204" pitchFamily="34" charset="0"/>
              </a:defRPr>
            </a:lvl2pPr>
            <a:lvl3pPr marL="457200" indent="-137160">
              <a:lnSpc>
                <a:spcPct val="100000"/>
              </a:lnSpc>
              <a:spcBef>
                <a:spcPts val="600"/>
              </a:spcBef>
              <a:spcAft>
                <a:spcPts val="400"/>
              </a:spcAft>
              <a:defRPr sz="1600" b="0" i="0">
                <a:solidFill>
                  <a:schemeClr val="bg2"/>
                </a:solidFill>
                <a:latin typeface="Calibri" panose="020F0502020204030204" pitchFamily="34" charset="0"/>
                <a:cs typeface="Calibri Light" panose="020F0302020204030204" pitchFamily="34" charset="0"/>
              </a:defRPr>
            </a:lvl3pPr>
            <a:lvl4pPr marL="685800" indent="-137160">
              <a:lnSpc>
                <a:spcPct val="100000"/>
              </a:lnSpc>
              <a:spcBef>
                <a:spcPts val="600"/>
              </a:spcBef>
              <a:spcAft>
                <a:spcPts val="400"/>
              </a:spcAft>
              <a:defRPr sz="1400" b="0" i="0">
                <a:solidFill>
                  <a:schemeClr val="bg2"/>
                </a:solidFill>
                <a:latin typeface="Calibri" panose="020F0502020204030204" pitchFamily="34" charset="0"/>
                <a:cs typeface="Calibri Light" panose="020F0302020204030204" pitchFamily="34" charset="0"/>
              </a:defRPr>
            </a:lvl4pPr>
            <a:lvl5pPr marL="914400" indent="-137160">
              <a:lnSpc>
                <a:spcPct val="100000"/>
              </a:lnSpc>
              <a:spcBef>
                <a:spcPts val="600"/>
              </a:spcBef>
              <a:spcAft>
                <a:spcPts val="400"/>
              </a:spcAft>
              <a:defRPr sz="1400" b="0" i="0">
                <a:solidFill>
                  <a:schemeClr val="bg2"/>
                </a:solidFill>
                <a:latin typeface="Calibri" panose="020F0502020204030204" pitchFamily="34" charset="0"/>
                <a:cs typeface="Calibri Light" panose="020F0302020204030204" pitchFamily="34" charset="0"/>
              </a:defRPr>
            </a:lvl5pPr>
          </a:lstStyle>
          <a:p>
            <a:pPr marL="0" lvl="0" indent="0" algn="l" defTabSz="914400" rtl="0" eaLnBrk="1" latinLnBrk="0" hangingPunct="1">
              <a:lnSpc>
                <a:spcPct val="100000"/>
              </a:lnSpc>
              <a:spcBef>
                <a:spcPts val="800"/>
              </a:spcBef>
              <a:buFont typeface="Arial" panose="020B0604020202020204" pitchFamily="34" charset="0"/>
              <a:buNone/>
            </a:pPr>
            <a:r>
              <a:rPr lang="en-US" noProof="0"/>
              <a:t>Click to edit Master text styles</a:t>
            </a:r>
          </a:p>
          <a:p>
            <a:pPr marL="0" lvl="1" indent="0" algn="l" defTabSz="914400" rtl="0" eaLnBrk="1" latinLnBrk="0" hangingPunct="1">
              <a:lnSpc>
                <a:spcPct val="100000"/>
              </a:lnSpc>
              <a:spcBef>
                <a:spcPts val="800"/>
              </a:spcBef>
              <a:buFont typeface="Arial" panose="020B0604020202020204" pitchFamily="34" charset="0"/>
              <a:buNone/>
            </a:pPr>
            <a:r>
              <a:rPr lang="en-US" noProof="0"/>
              <a:t>Second level</a:t>
            </a:r>
          </a:p>
          <a:p>
            <a:pPr marL="0" lvl="2" indent="0" algn="l" defTabSz="914400" rtl="0" eaLnBrk="1" latinLnBrk="0" hangingPunct="1">
              <a:lnSpc>
                <a:spcPct val="100000"/>
              </a:lnSpc>
              <a:spcBef>
                <a:spcPts val="800"/>
              </a:spcBef>
              <a:buFont typeface="Arial" panose="020B0604020202020204" pitchFamily="34" charset="0"/>
              <a:buNone/>
            </a:pPr>
            <a:r>
              <a:rPr lang="en-US" noProof="0"/>
              <a:t>Third level</a:t>
            </a:r>
          </a:p>
          <a:p>
            <a:pPr marL="0" lvl="3" indent="0" algn="l" defTabSz="914400" rtl="0" eaLnBrk="1" latinLnBrk="0" hangingPunct="1">
              <a:lnSpc>
                <a:spcPct val="100000"/>
              </a:lnSpc>
              <a:spcBef>
                <a:spcPts val="800"/>
              </a:spcBef>
              <a:buFont typeface="Arial" panose="020B0604020202020204" pitchFamily="34" charset="0"/>
              <a:buNone/>
            </a:pPr>
            <a:r>
              <a:rPr lang="en-US" noProof="0"/>
              <a:t>Fourth level</a:t>
            </a:r>
          </a:p>
          <a:p>
            <a:pPr marL="0" lvl="4" indent="0" algn="l" defTabSz="914400" rtl="0" eaLnBrk="1" latinLnBrk="0" hangingPunct="1">
              <a:lnSpc>
                <a:spcPct val="100000"/>
              </a:lnSpc>
              <a:spcBef>
                <a:spcPts val="800"/>
              </a:spcBef>
              <a:buFont typeface="Arial" panose="020B0604020202020204" pitchFamily="34" charset="0"/>
              <a:buNone/>
            </a:pPr>
            <a:r>
              <a:rPr lang="en-US" noProof="0"/>
              <a:t>Fifth level</a:t>
            </a:r>
          </a:p>
        </p:txBody>
      </p:sp>
      <p:pic>
        <p:nvPicPr>
          <p:cNvPr id="16" name="Graphic 15">
            <a:extLst>
              <a:ext uri="{FF2B5EF4-FFF2-40B4-BE49-F238E27FC236}">
                <a16:creationId xmlns:a16="http://schemas.microsoft.com/office/drawing/2014/main" id="{7D8CCA6A-5D40-090A-16AE-CBBF8F359F2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2481927613"/>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logo">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1B23EC2-2E46-6FF8-E48F-8C3E5FD5B34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1389" y="1758845"/>
            <a:ext cx="3607411" cy="556699"/>
          </a:xfrm>
          <a:prstGeom prst="rect">
            <a:avLst/>
          </a:prstGeom>
        </p:spPr>
      </p:pic>
      <p:sp>
        <p:nvSpPr>
          <p:cNvPr id="20" name="Title 44">
            <a:extLst>
              <a:ext uri="{FF2B5EF4-FFF2-40B4-BE49-F238E27FC236}">
                <a16:creationId xmlns:a16="http://schemas.microsoft.com/office/drawing/2014/main" id="{91ABEE8B-5C47-C1D4-F2BC-CEFEE10F936E}"/>
              </a:ext>
            </a:extLst>
          </p:cNvPr>
          <p:cNvSpPr>
            <a:spLocks noGrp="1"/>
          </p:cNvSpPr>
          <p:nvPr>
            <p:ph type="title" hasCustomPrompt="1"/>
          </p:nvPr>
        </p:nvSpPr>
        <p:spPr>
          <a:xfrm>
            <a:off x="761389" y="2945175"/>
            <a:ext cx="3827883" cy="961861"/>
          </a:xfrm>
        </p:spPr>
        <p:txBody>
          <a:bodyPr>
            <a:normAutofit/>
          </a:bodyPr>
          <a:lstStyle>
            <a:lvl1pPr>
              <a:defRPr sz="4800" b="1" i="0">
                <a:solidFill>
                  <a:schemeClr val="bg1"/>
                </a:solidFill>
                <a:latin typeface="Calibri" panose="020F0502020204030204" pitchFamily="34" charset="0"/>
                <a:cs typeface="Calibri" panose="020F0502020204030204" pitchFamily="34" charset="0"/>
              </a:defRPr>
            </a:lvl1pPr>
          </a:lstStyle>
          <a:p>
            <a:r>
              <a:rPr lang="en-GB"/>
              <a:t>Title</a:t>
            </a:r>
            <a:endParaRPr lang="en-US"/>
          </a:p>
        </p:txBody>
      </p:sp>
      <p:sp>
        <p:nvSpPr>
          <p:cNvPr id="21" name="Content Placeholder 54">
            <a:extLst>
              <a:ext uri="{FF2B5EF4-FFF2-40B4-BE49-F238E27FC236}">
                <a16:creationId xmlns:a16="http://schemas.microsoft.com/office/drawing/2014/main" id="{1B58BC6E-811E-30A4-C522-D7BBC17FB294}"/>
              </a:ext>
            </a:extLst>
          </p:cNvPr>
          <p:cNvSpPr>
            <a:spLocks noGrp="1"/>
          </p:cNvSpPr>
          <p:nvPr>
            <p:ph sz="quarter" idx="10" hasCustomPrompt="1"/>
          </p:nvPr>
        </p:nvSpPr>
        <p:spPr>
          <a:xfrm>
            <a:off x="761389" y="4144602"/>
            <a:ext cx="4029272" cy="449451"/>
          </a:xfrm>
        </p:spPr>
        <p:txBody>
          <a:bodyPr>
            <a:noAutofit/>
          </a:bodyPr>
          <a:lstStyle>
            <a:lvl1pPr marL="0" indent="0">
              <a:buNone/>
              <a:defRPr sz="28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Subtitle</a:t>
            </a:r>
          </a:p>
          <a:p>
            <a:pPr lvl="0"/>
            <a:endParaRPr lang="en-US"/>
          </a:p>
        </p:txBody>
      </p:sp>
      <p:sp>
        <p:nvSpPr>
          <p:cNvPr id="24" name="TextBox 23">
            <a:extLst>
              <a:ext uri="{FF2B5EF4-FFF2-40B4-BE49-F238E27FC236}">
                <a16:creationId xmlns:a16="http://schemas.microsoft.com/office/drawing/2014/main" id="{B2A80965-E6F2-9DE6-1BD7-880D7CFDFBFC}"/>
              </a:ext>
            </a:extLst>
          </p:cNvPr>
          <p:cNvSpPr txBox="1"/>
          <p:nvPr/>
        </p:nvSpPr>
        <p:spPr>
          <a:xfrm>
            <a:off x="-2581835" y="2097741"/>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cxnSp>
        <p:nvCxnSpPr>
          <p:cNvPr id="2" name="Straight Connector 1">
            <a:extLst>
              <a:ext uri="{FF2B5EF4-FFF2-40B4-BE49-F238E27FC236}">
                <a16:creationId xmlns:a16="http://schemas.microsoft.com/office/drawing/2014/main" id="{3E99225A-FD63-4DD3-CBBA-AA0067C437CE}"/>
              </a:ext>
            </a:extLst>
          </p:cNvPr>
          <p:cNvCxnSpPr>
            <a:cxnSpLocks/>
          </p:cNvCxnSpPr>
          <p:nvPr/>
        </p:nvCxnSpPr>
        <p:spPr>
          <a:xfrm>
            <a:off x="761389" y="4993486"/>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141981"/>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Quote treatment 1">
    <p:bg>
      <p:bgPr>
        <a:solidFill>
          <a:srgbClr val="0D1025"/>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7A8C0BC-CBEA-55A6-4EB4-F17D777AF4B4}"/>
              </a:ext>
            </a:extLst>
          </p:cNvPr>
          <p:cNvSpPr/>
          <p:nvPr userDrawn="1"/>
        </p:nvSpPr>
        <p:spPr>
          <a:xfrm>
            <a:off x="1198484" y="2636668"/>
            <a:ext cx="9818703" cy="2024109"/>
          </a:xfrm>
          <a:prstGeom prst="roundRect">
            <a:avLst>
              <a:gd name="adj" fmla="val 4228"/>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2377440" tIns="0" rIns="3840480" bIns="0" rtlCol="0" anchor="ctr" anchorCtr="0"/>
          <a:lstStyle/>
          <a:p>
            <a:pPr marL="91440" marR="0" lvl="0" indent="0" algn="l" defTabSz="914400" rtl="0" eaLnBrk="1" fontAlgn="auto" latinLnBrk="0" hangingPunct="1">
              <a:lnSpc>
                <a:spcPct val="100000"/>
              </a:lnSpc>
              <a:spcBef>
                <a:spcPts val="0"/>
              </a:spcBef>
              <a:spcAft>
                <a:spcPts val="1200"/>
              </a:spcAft>
              <a:buClr>
                <a:srgbClr val="0D1025"/>
              </a:buClr>
              <a:buSzPts val="1000"/>
              <a:buFontTx/>
              <a:buNone/>
              <a:tabLst/>
              <a:defRPr/>
            </a:pPr>
            <a:endParaRPr kumimoji="0" lang="en-US" sz="800" b="0" i="0" u="none" strike="noStrike" kern="1200" cap="none" spc="0" normalizeH="0" baseline="0" noProof="0">
              <a:ln>
                <a:noFill/>
              </a:ln>
              <a:solidFill>
                <a:srgbClr val="1B1D36"/>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1297158" y="2718926"/>
            <a:ext cx="9619886" cy="1821901"/>
          </a:xfrm>
        </p:spPr>
        <p:txBody>
          <a:bodyPr anchor="t">
            <a:noAutofit/>
          </a:bodyPr>
          <a:lstStyle>
            <a:lvl1pPr marL="0" indent="0" algn="l">
              <a:lnSpc>
                <a:spcPct val="100000"/>
              </a:lnSpc>
              <a:spcBef>
                <a:spcPts val="600"/>
              </a:spcBef>
              <a:buNone/>
              <a:defRPr sz="2000" b="0" i="0">
                <a:solidFill>
                  <a:schemeClr val="tx1"/>
                </a:solidFill>
                <a:latin typeface="Calibri" panose="020F0502020204030204" pitchFamily="34" charset="0"/>
                <a:cs typeface="Calibri" panose="020F0502020204030204" pitchFamily="34" charset="0"/>
              </a:defRPr>
            </a:lvl1pPr>
          </a:lstStyle>
          <a:p>
            <a:pPr lvl="0"/>
            <a:r>
              <a:rPr lang="en-US" noProof="0"/>
              <a:t>Quotes goes here.</a:t>
            </a:r>
          </a:p>
        </p:txBody>
      </p:sp>
      <p:sp>
        <p:nvSpPr>
          <p:cNvPr id="10" name="Text Placeholder 6">
            <a:extLst>
              <a:ext uri="{FF2B5EF4-FFF2-40B4-BE49-F238E27FC236}">
                <a16:creationId xmlns:a16="http://schemas.microsoft.com/office/drawing/2014/main" id="{1F68E1D8-F1A7-9CCB-F62F-DC7D080C8A71}"/>
              </a:ext>
            </a:extLst>
          </p:cNvPr>
          <p:cNvSpPr>
            <a:spLocks noGrp="1"/>
          </p:cNvSpPr>
          <p:nvPr>
            <p:ph type="body" sz="quarter" idx="14" hasCustomPrompt="1"/>
          </p:nvPr>
        </p:nvSpPr>
        <p:spPr>
          <a:xfrm>
            <a:off x="1297158" y="1874123"/>
            <a:ext cx="867538" cy="833228"/>
          </a:xfrm>
        </p:spPr>
        <p:txBody>
          <a:bodyPr anchor="t">
            <a:noAutofit/>
          </a:bodyPr>
          <a:lstStyle>
            <a:lvl1pPr marL="0" indent="0" algn="l">
              <a:lnSpc>
                <a:spcPct val="100000"/>
              </a:lnSpc>
              <a:spcBef>
                <a:spcPts val="600"/>
              </a:spcBef>
              <a:buNone/>
              <a:defRPr sz="8000" b="1" i="0">
                <a:solidFill>
                  <a:schemeClr val="accent3"/>
                </a:solidFill>
                <a:latin typeface="Calibri" panose="020F0502020204030204" pitchFamily="34" charset="0"/>
                <a:cs typeface="Calibri Light" panose="020F0302020204030204" pitchFamily="34" charset="0"/>
              </a:defRPr>
            </a:lvl1pPr>
          </a:lstStyle>
          <a:p>
            <a:pPr lvl="0"/>
            <a:r>
              <a:rPr lang="en-US" noProof="0"/>
              <a:t>“</a:t>
            </a:r>
          </a:p>
        </p:txBody>
      </p:sp>
      <p:sp>
        <p:nvSpPr>
          <p:cNvPr id="11" name="Text Placeholder 6">
            <a:extLst>
              <a:ext uri="{FF2B5EF4-FFF2-40B4-BE49-F238E27FC236}">
                <a16:creationId xmlns:a16="http://schemas.microsoft.com/office/drawing/2014/main" id="{7F8A6457-023A-FD54-87E3-72B6637D8464}"/>
              </a:ext>
            </a:extLst>
          </p:cNvPr>
          <p:cNvSpPr>
            <a:spLocks noGrp="1"/>
          </p:cNvSpPr>
          <p:nvPr>
            <p:ph type="body" sz="quarter" idx="15" hasCustomPrompt="1"/>
          </p:nvPr>
        </p:nvSpPr>
        <p:spPr>
          <a:xfrm>
            <a:off x="10049506" y="4563977"/>
            <a:ext cx="867538" cy="833228"/>
          </a:xfrm>
        </p:spPr>
        <p:txBody>
          <a:bodyPr anchor="t">
            <a:noAutofit/>
          </a:bodyPr>
          <a:lstStyle>
            <a:lvl1pPr marL="0" indent="0" algn="l">
              <a:lnSpc>
                <a:spcPct val="100000"/>
              </a:lnSpc>
              <a:spcBef>
                <a:spcPts val="600"/>
              </a:spcBef>
              <a:buNone/>
              <a:defRPr sz="8000" b="1" i="0">
                <a:solidFill>
                  <a:schemeClr val="accent3"/>
                </a:solidFill>
                <a:latin typeface="Calibri" panose="020F0502020204030204" pitchFamily="34" charset="0"/>
                <a:cs typeface="Calibri Light" panose="020F0302020204030204" pitchFamily="34" charset="0"/>
              </a:defRPr>
            </a:lvl1pPr>
          </a:lstStyle>
          <a:p>
            <a:pPr lvl="0"/>
            <a:r>
              <a:rPr lang="en-US" noProof="0"/>
              <a:t>”</a:t>
            </a:r>
          </a:p>
        </p:txBody>
      </p:sp>
      <p:sp>
        <p:nvSpPr>
          <p:cNvPr id="14" name="Text Placeholder 6">
            <a:extLst>
              <a:ext uri="{FF2B5EF4-FFF2-40B4-BE49-F238E27FC236}">
                <a16:creationId xmlns:a16="http://schemas.microsoft.com/office/drawing/2014/main" id="{69EB0DD8-E899-59F8-51BA-70920513210C}"/>
              </a:ext>
            </a:extLst>
          </p:cNvPr>
          <p:cNvSpPr>
            <a:spLocks noGrp="1"/>
          </p:cNvSpPr>
          <p:nvPr>
            <p:ph type="body" sz="quarter" idx="16" hasCustomPrompt="1"/>
          </p:nvPr>
        </p:nvSpPr>
        <p:spPr>
          <a:xfrm>
            <a:off x="1297157" y="4730310"/>
            <a:ext cx="3776647" cy="1088528"/>
          </a:xfrm>
        </p:spPr>
        <p:txBody>
          <a:bodyPr anchor="t">
            <a:noAutofit/>
          </a:bodyPr>
          <a:lstStyle>
            <a:lvl1pPr marL="0" indent="0" algn="l">
              <a:lnSpc>
                <a:spcPct val="100000"/>
              </a:lnSpc>
              <a:spcBef>
                <a:spcPts val="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Name</a:t>
            </a:r>
          </a:p>
          <a:p>
            <a:pPr lvl="0"/>
            <a:r>
              <a:rPr lang="en-US" noProof="0"/>
              <a:t>Title, company</a:t>
            </a:r>
          </a:p>
        </p:txBody>
      </p:sp>
      <p:sp>
        <p:nvSpPr>
          <p:cNvPr id="18" name="Title 44">
            <a:extLst>
              <a:ext uri="{FF2B5EF4-FFF2-40B4-BE49-F238E27FC236}">
                <a16:creationId xmlns:a16="http://schemas.microsoft.com/office/drawing/2014/main" id="{08444CBA-9D14-98C8-6565-25FE8B3BA4F9}"/>
              </a:ext>
            </a:extLst>
          </p:cNvPr>
          <p:cNvSpPr>
            <a:spLocks noGrp="1"/>
          </p:cNvSpPr>
          <p:nvPr>
            <p:ph type="title" hasCustomPrompt="1"/>
          </p:nvPr>
        </p:nvSpPr>
        <p:spPr>
          <a:xfrm>
            <a:off x="0" y="1745"/>
            <a:ext cx="12192000" cy="980510"/>
          </a:xfrm>
          <a:noFill/>
        </p:spPr>
        <p:txBody>
          <a:bodyPr vert="horz" lIns="468000" tIns="45720" rIns="72000" bIns="45720" rtlCol="0" anchor="ctr">
            <a:noAutofit/>
          </a:bodyPr>
          <a:lstStyle>
            <a:lvl1pPr>
              <a:defRPr lang="en-US" sz="3713">
                <a:solidFill>
                  <a:prstClr val="white"/>
                </a:solidFill>
                <a:latin typeface="Calibri" panose="020F0502020204030204" pitchFamily="34" charset="0"/>
                <a:ea typeface="Spline Sans Bold" pitchFamily="34" charset="-122"/>
                <a:cs typeface="Calibri" panose="020F0502020204030204" pitchFamily="34" charset="0"/>
              </a:defRPr>
            </a:lvl1pPr>
          </a:lstStyle>
          <a:p>
            <a:pPr marL="0" lvl="0"/>
            <a:r>
              <a:rPr lang="en-GB"/>
              <a:t>Quote</a:t>
            </a:r>
            <a:endParaRPr lang="en-US"/>
          </a:p>
        </p:txBody>
      </p:sp>
      <p:pic>
        <p:nvPicPr>
          <p:cNvPr id="9" name="Graphic 8">
            <a:extLst>
              <a:ext uri="{FF2B5EF4-FFF2-40B4-BE49-F238E27FC236}">
                <a16:creationId xmlns:a16="http://schemas.microsoft.com/office/drawing/2014/main" id="{56B8646F-C68F-C9BD-D4EB-3AF833701AC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
        <p:nvSpPr>
          <p:cNvPr id="7" name="TextBox 6">
            <a:extLst>
              <a:ext uri="{FF2B5EF4-FFF2-40B4-BE49-F238E27FC236}">
                <a16:creationId xmlns:a16="http://schemas.microsoft.com/office/drawing/2014/main" id="{B5C183E6-872E-8FB9-794F-CBE596116077}"/>
              </a:ext>
            </a:extLst>
          </p:cNvPr>
          <p:cNvSpPr txBox="1"/>
          <p:nvPr userDrawn="1"/>
        </p:nvSpPr>
        <p:spPr>
          <a:xfrm>
            <a:off x="13090967" y="1053296"/>
            <a:ext cx="0" cy="0"/>
          </a:xfrm>
          <a:prstGeom prst="rect">
            <a:avLst/>
          </a:prstGeom>
        </p:spPr>
        <p:txBody>
          <a:bodyPr vert="horz" wrap="none" lIns="91440" tIns="45720" rIns="91440" bIns="45720" rtlCol="0">
            <a:normAutofit fontScale="25000" lnSpcReduction="20000"/>
          </a:bodyPr>
          <a:lstStyle/>
          <a:p>
            <a:pPr algn="l"/>
            <a:endParaRPr lang="en-US" sz="1800" b="0">
              <a:latin typeface="Calibri" panose="020F0502020204030204" pitchFamily="34" charset="0"/>
            </a:endParaRPr>
          </a:p>
        </p:txBody>
      </p:sp>
    </p:spTree>
    <p:extLst>
      <p:ext uri="{BB962C8B-B14F-4D97-AF65-F5344CB8AC3E}">
        <p14:creationId xmlns:p14="http://schemas.microsoft.com/office/powerpoint/2010/main" val="3863272027"/>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Treatment 2">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E3ECF197-0713-7700-29B4-46303E0366B5}"/>
              </a:ext>
            </a:extLst>
          </p:cNvPr>
          <p:cNvSpPr/>
          <p:nvPr userDrawn="1"/>
        </p:nvSpPr>
        <p:spPr>
          <a:xfrm>
            <a:off x="1906809" y="2256264"/>
            <a:ext cx="9430425" cy="2484582"/>
          </a:xfrm>
          <a:prstGeom prst="roundRect">
            <a:avLst>
              <a:gd name="adj" fmla="val 4314"/>
            </a:avLst>
          </a:prstGeom>
          <a:solidFill>
            <a:schemeClr val="tx2">
              <a:alpha val="5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pic>
        <p:nvPicPr>
          <p:cNvPr id="19" name="Graphic 18">
            <a:extLst>
              <a:ext uri="{FF2B5EF4-FFF2-40B4-BE49-F238E27FC236}">
                <a16:creationId xmlns:a16="http://schemas.microsoft.com/office/drawing/2014/main" id="{B9C8FEC4-BD17-DDAF-D729-E41B6E2ABE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
        <p:nvSpPr>
          <p:cNvPr id="3" name="Text Placeholder 2">
            <a:extLst>
              <a:ext uri="{FF2B5EF4-FFF2-40B4-BE49-F238E27FC236}">
                <a16:creationId xmlns:a16="http://schemas.microsoft.com/office/drawing/2014/main" id="{EEC0D008-C531-B829-6CF3-7B97EE22A6B8}"/>
              </a:ext>
            </a:extLst>
          </p:cNvPr>
          <p:cNvSpPr>
            <a:spLocks noGrp="1"/>
          </p:cNvSpPr>
          <p:nvPr>
            <p:ph type="body" sz="quarter" idx="10" hasCustomPrompt="1"/>
          </p:nvPr>
        </p:nvSpPr>
        <p:spPr>
          <a:xfrm>
            <a:off x="1365629" y="2549230"/>
            <a:ext cx="9106839" cy="1898650"/>
          </a:xfrm>
        </p:spPr>
        <p:txBody>
          <a:bodyPr/>
          <a:lstStyle>
            <a:lvl1pPr marL="0" indent="0">
              <a:buNone/>
              <a:defRPr>
                <a:solidFill>
                  <a:schemeClr val="bg1"/>
                </a:solidFill>
                <a:latin typeface="Calibri" panose="020F0502020204030204" pitchFamily="34" charset="0"/>
              </a:defRPr>
            </a:lvl1pPr>
          </a:lstStyle>
          <a:p>
            <a:pPr lvl="0"/>
            <a:r>
              <a:rPr lang="en-US"/>
              <a:t>Quote goes here.</a:t>
            </a:r>
          </a:p>
        </p:txBody>
      </p:sp>
    </p:spTree>
    <p:extLst>
      <p:ext uri="{BB962C8B-B14F-4D97-AF65-F5344CB8AC3E}">
        <p14:creationId xmlns:p14="http://schemas.microsoft.com/office/powerpoint/2010/main" val="2683717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Content_Slide">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18" name="Content Placeholder 54">
            <a:extLst>
              <a:ext uri="{FF2B5EF4-FFF2-40B4-BE49-F238E27FC236}">
                <a16:creationId xmlns:a16="http://schemas.microsoft.com/office/drawing/2014/main" id="{DC5DAA6E-CB26-F708-2E23-E5283DF96748}"/>
              </a:ext>
            </a:extLst>
          </p:cNvPr>
          <p:cNvSpPr>
            <a:spLocks noGrp="1"/>
          </p:cNvSpPr>
          <p:nvPr>
            <p:ph sz="quarter" idx="10" hasCustomPrompt="1"/>
          </p:nvPr>
        </p:nvSpPr>
        <p:spPr>
          <a:xfrm>
            <a:off x="1299619"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19" name="Content Placeholder 54">
            <a:extLst>
              <a:ext uri="{FF2B5EF4-FFF2-40B4-BE49-F238E27FC236}">
                <a16:creationId xmlns:a16="http://schemas.microsoft.com/office/drawing/2014/main" id="{D56BAEC6-5A37-30B3-FE31-A02844643174}"/>
              </a:ext>
            </a:extLst>
          </p:cNvPr>
          <p:cNvSpPr>
            <a:spLocks noGrp="1"/>
          </p:cNvSpPr>
          <p:nvPr>
            <p:ph sz="quarter" idx="11" hasCustomPrompt="1"/>
          </p:nvPr>
        </p:nvSpPr>
        <p:spPr>
          <a:xfrm>
            <a:off x="1299619"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cxnSp>
        <p:nvCxnSpPr>
          <p:cNvPr id="20" name="Straight Connector 19">
            <a:extLst>
              <a:ext uri="{FF2B5EF4-FFF2-40B4-BE49-F238E27FC236}">
                <a16:creationId xmlns:a16="http://schemas.microsoft.com/office/drawing/2014/main" id="{F788C72D-EF02-6AEA-DBF2-CE0417CBFD86}"/>
              </a:ext>
            </a:extLst>
          </p:cNvPr>
          <p:cNvCxnSpPr>
            <a:cxnSpLocks/>
          </p:cNvCxnSpPr>
          <p:nvPr/>
        </p:nvCxnSpPr>
        <p:spPr>
          <a:xfrm>
            <a:off x="1760379" y="3527856"/>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5A7A3BF-0827-4364-B863-95E617D6DA0E}"/>
              </a:ext>
            </a:extLst>
          </p:cNvPr>
          <p:cNvCxnSpPr>
            <a:cxnSpLocks/>
          </p:cNvCxnSpPr>
          <p:nvPr/>
        </p:nvCxnSpPr>
        <p:spPr>
          <a:xfrm>
            <a:off x="5657129" y="3527856"/>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EC28815-FF87-4621-0739-1C66925C7A26}"/>
              </a:ext>
            </a:extLst>
          </p:cNvPr>
          <p:cNvCxnSpPr>
            <a:cxnSpLocks/>
          </p:cNvCxnSpPr>
          <p:nvPr/>
        </p:nvCxnSpPr>
        <p:spPr>
          <a:xfrm>
            <a:off x="9399135" y="3527856"/>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Content Placeholder 54">
            <a:extLst>
              <a:ext uri="{FF2B5EF4-FFF2-40B4-BE49-F238E27FC236}">
                <a16:creationId xmlns:a16="http://schemas.microsoft.com/office/drawing/2014/main" id="{92260153-AAE0-021C-B784-E83E36C8D7A3}"/>
              </a:ext>
            </a:extLst>
          </p:cNvPr>
          <p:cNvSpPr>
            <a:spLocks noGrp="1"/>
          </p:cNvSpPr>
          <p:nvPr>
            <p:ph sz="quarter" idx="15" hasCustomPrompt="1"/>
          </p:nvPr>
        </p:nvSpPr>
        <p:spPr>
          <a:xfrm>
            <a:off x="5182303"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25" name="Content Placeholder 54">
            <a:extLst>
              <a:ext uri="{FF2B5EF4-FFF2-40B4-BE49-F238E27FC236}">
                <a16:creationId xmlns:a16="http://schemas.microsoft.com/office/drawing/2014/main" id="{C579B21D-78DF-CAA0-7BFF-9C285F8FEFB6}"/>
              </a:ext>
            </a:extLst>
          </p:cNvPr>
          <p:cNvSpPr>
            <a:spLocks noGrp="1"/>
          </p:cNvSpPr>
          <p:nvPr>
            <p:ph sz="quarter" idx="16" hasCustomPrompt="1"/>
          </p:nvPr>
        </p:nvSpPr>
        <p:spPr>
          <a:xfrm>
            <a:off x="5182303"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29" name="Content Placeholder 54">
            <a:extLst>
              <a:ext uri="{FF2B5EF4-FFF2-40B4-BE49-F238E27FC236}">
                <a16:creationId xmlns:a16="http://schemas.microsoft.com/office/drawing/2014/main" id="{926E8A39-AAAD-E489-34F2-EF341D6644C2}"/>
              </a:ext>
            </a:extLst>
          </p:cNvPr>
          <p:cNvSpPr>
            <a:spLocks noGrp="1"/>
          </p:cNvSpPr>
          <p:nvPr>
            <p:ph sz="quarter" idx="17" hasCustomPrompt="1"/>
          </p:nvPr>
        </p:nvSpPr>
        <p:spPr>
          <a:xfrm>
            <a:off x="9022783"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30" name="Content Placeholder 54">
            <a:extLst>
              <a:ext uri="{FF2B5EF4-FFF2-40B4-BE49-F238E27FC236}">
                <a16:creationId xmlns:a16="http://schemas.microsoft.com/office/drawing/2014/main" id="{2D14AC9E-B6F4-1C9C-CD04-A031E3A52DF5}"/>
              </a:ext>
            </a:extLst>
          </p:cNvPr>
          <p:cNvSpPr>
            <a:spLocks noGrp="1"/>
          </p:cNvSpPr>
          <p:nvPr>
            <p:ph sz="quarter" idx="18" hasCustomPrompt="1"/>
          </p:nvPr>
        </p:nvSpPr>
        <p:spPr>
          <a:xfrm>
            <a:off x="9022783"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9" name="Title 44">
            <a:extLst>
              <a:ext uri="{FF2B5EF4-FFF2-40B4-BE49-F238E27FC236}">
                <a16:creationId xmlns:a16="http://schemas.microsoft.com/office/drawing/2014/main" id="{CFF38219-3230-10DF-3C53-D30FB51E0884}"/>
              </a:ext>
            </a:extLst>
          </p:cNvPr>
          <p:cNvSpPr>
            <a:spLocks noGrp="1"/>
          </p:cNvSpPr>
          <p:nvPr>
            <p:ph type="title" hasCustomPrompt="1"/>
          </p:nvPr>
        </p:nvSpPr>
        <p:spPr>
          <a:xfrm>
            <a:off x="0" y="1745"/>
            <a:ext cx="12192000" cy="980510"/>
          </a:xfrm>
          <a:noFill/>
        </p:spPr>
        <p:txBody>
          <a:bodyPr vert="horz" lIns="468000" tIns="45720" rIns="72000" bIns="45720" rtlCol="0" anchor="ctr">
            <a:noAutofit/>
          </a:bodyPr>
          <a:lstStyle>
            <a:lvl1pPr>
              <a:defRPr lang="en-US" sz="3713">
                <a:solidFill>
                  <a:prstClr val="white"/>
                </a:solidFill>
                <a:latin typeface="Calibri" panose="020F0502020204030204" pitchFamily="34" charset="0"/>
                <a:ea typeface="Spline Sans Bold" pitchFamily="34" charset="-122"/>
                <a:cs typeface="Calibri" panose="020F0502020204030204" pitchFamily="34" charset="0"/>
              </a:defRPr>
            </a:lvl1pPr>
          </a:lstStyle>
          <a:p>
            <a:pPr marL="0" lvl="0"/>
            <a:r>
              <a:rPr lang="en-GB"/>
              <a:t>Title Only</a:t>
            </a:r>
            <a:endParaRPr lang="en-US"/>
          </a:p>
        </p:txBody>
      </p:sp>
      <p:sp>
        <p:nvSpPr>
          <p:cNvPr id="21" name="Picture Placeholder 20">
            <a:extLst>
              <a:ext uri="{FF2B5EF4-FFF2-40B4-BE49-F238E27FC236}">
                <a16:creationId xmlns:a16="http://schemas.microsoft.com/office/drawing/2014/main" id="{D6001F23-F686-9DBD-5A32-BD9A1934D04B}"/>
              </a:ext>
            </a:extLst>
          </p:cNvPr>
          <p:cNvSpPr>
            <a:spLocks noGrp="1"/>
          </p:cNvSpPr>
          <p:nvPr>
            <p:ph type="pic" sz="quarter" idx="19" hasCustomPrompt="1"/>
          </p:nvPr>
        </p:nvSpPr>
        <p:spPr>
          <a:xfrm>
            <a:off x="1549976"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sp>
        <p:nvSpPr>
          <p:cNvPr id="26" name="Picture Placeholder 20">
            <a:extLst>
              <a:ext uri="{FF2B5EF4-FFF2-40B4-BE49-F238E27FC236}">
                <a16:creationId xmlns:a16="http://schemas.microsoft.com/office/drawing/2014/main" id="{60C5A7F4-4688-0DA5-9DFB-F1B4D93964D2}"/>
              </a:ext>
            </a:extLst>
          </p:cNvPr>
          <p:cNvSpPr>
            <a:spLocks noGrp="1"/>
          </p:cNvSpPr>
          <p:nvPr>
            <p:ph type="pic" sz="quarter" idx="20" hasCustomPrompt="1"/>
          </p:nvPr>
        </p:nvSpPr>
        <p:spPr>
          <a:xfrm>
            <a:off x="5408298"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sp>
        <p:nvSpPr>
          <p:cNvPr id="27" name="Picture Placeholder 20">
            <a:extLst>
              <a:ext uri="{FF2B5EF4-FFF2-40B4-BE49-F238E27FC236}">
                <a16:creationId xmlns:a16="http://schemas.microsoft.com/office/drawing/2014/main" id="{740BFDD8-4B3C-E431-55E9-AFFE23B6CC92}"/>
              </a:ext>
            </a:extLst>
          </p:cNvPr>
          <p:cNvSpPr>
            <a:spLocks noGrp="1"/>
          </p:cNvSpPr>
          <p:nvPr>
            <p:ph type="pic" sz="quarter" idx="21" hasCustomPrompt="1"/>
          </p:nvPr>
        </p:nvSpPr>
        <p:spPr>
          <a:xfrm>
            <a:off x="9166259"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pic>
        <p:nvPicPr>
          <p:cNvPr id="33" name="Graphic 32">
            <a:extLst>
              <a:ext uri="{FF2B5EF4-FFF2-40B4-BE49-F238E27FC236}">
                <a16:creationId xmlns:a16="http://schemas.microsoft.com/office/drawing/2014/main" id="{40125DA1-0744-BCD5-5114-8F1C1E6BDE0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2614487740"/>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5Content_Slide">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18" name="Content Placeholder 54">
            <a:extLst>
              <a:ext uri="{FF2B5EF4-FFF2-40B4-BE49-F238E27FC236}">
                <a16:creationId xmlns:a16="http://schemas.microsoft.com/office/drawing/2014/main" id="{DC5DAA6E-CB26-F708-2E23-E5283DF96748}"/>
              </a:ext>
            </a:extLst>
          </p:cNvPr>
          <p:cNvSpPr>
            <a:spLocks noGrp="1"/>
          </p:cNvSpPr>
          <p:nvPr>
            <p:ph sz="quarter" idx="10" hasCustomPrompt="1"/>
          </p:nvPr>
        </p:nvSpPr>
        <p:spPr>
          <a:xfrm>
            <a:off x="574565" y="3832426"/>
            <a:ext cx="1771182"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19" name="Content Placeholder 54">
            <a:extLst>
              <a:ext uri="{FF2B5EF4-FFF2-40B4-BE49-F238E27FC236}">
                <a16:creationId xmlns:a16="http://schemas.microsoft.com/office/drawing/2014/main" id="{D56BAEC6-5A37-30B3-FE31-A02844643174}"/>
              </a:ext>
            </a:extLst>
          </p:cNvPr>
          <p:cNvSpPr>
            <a:spLocks noGrp="1"/>
          </p:cNvSpPr>
          <p:nvPr>
            <p:ph sz="quarter" idx="11" hasCustomPrompt="1"/>
          </p:nvPr>
        </p:nvSpPr>
        <p:spPr>
          <a:xfrm>
            <a:off x="574565" y="4321379"/>
            <a:ext cx="1771182"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cxnSp>
        <p:nvCxnSpPr>
          <p:cNvPr id="20" name="Straight Connector 19">
            <a:extLst>
              <a:ext uri="{FF2B5EF4-FFF2-40B4-BE49-F238E27FC236}">
                <a16:creationId xmlns:a16="http://schemas.microsoft.com/office/drawing/2014/main" id="{F788C72D-EF02-6AEA-DBF2-CE0417CBFD86}"/>
              </a:ext>
            </a:extLst>
          </p:cNvPr>
          <p:cNvCxnSpPr>
            <a:cxnSpLocks/>
          </p:cNvCxnSpPr>
          <p:nvPr/>
        </p:nvCxnSpPr>
        <p:spPr>
          <a:xfrm>
            <a:off x="1035326" y="3527856"/>
            <a:ext cx="952133" cy="0"/>
          </a:xfrm>
          <a:prstGeom prst="line">
            <a:avLst/>
          </a:prstGeom>
          <a:ln w="60325"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5A7A3BF-0827-4364-B863-95E617D6DA0E}"/>
              </a:ext>
            </a:extLst>
          </p:cNvPr>
          <p:cNvCxnSpPr>
            <a:cxnSpLocks/>
          </p:cNvCxnSpPr>
          <p:nvPr/>
        </p:nvCxnSpPr>
        <p:spPr>
          <a:xfrm>
            <a:off x="3413517" y="3527856"/>
            <a:ext cx="952133" cy="0"/>
          </a:xfrm>
          <a:prstGeom prst="line">
            <a:avLst/>
          </a:prstGeom>
          <a:ln w="60325"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EC28815-FF87-4621-0739-1C66925C7A26}"/>
              </a:ext>
            </a:extLst>
          </p:cNvPr>
          <p:cNvCxnSpPr>
            <a:cxnSpLocks/>
          </p:cNvCxnSpPr>
          <p:nvPr/>
        </p:nvCxnSpPr>
        <p:spPr>
          <a:xfrm>
            <a:off x="5653288" y="3527856"/>
            <a:ext cx="952133" cy="0"/>
          </a:xfrm>
          <a:prstGeom prst="line">
            <a:avLst/>
          </a:prstGeom>
          <a:ln w="60325"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4" name="Content Placeholder 54">
            <a:extLst>
              <a:ext uri="{FF2B5EF4-FFF2-40B4-BE49-F238E27FC236}">
                <a16:creationId xmlns:a16="http://schemas.microsoft.com/office/drawing/2014/main" id="{92260153-AAE0-021C-B784-E83E36C8D7A3}"/>
              </a:ext>
            </a:extLst>
          </p:cNvPr>
          <p:cNvSpPr>
            <a:spLocks noGrp="1"/>
          </p:cNvSpPr>
          <p:nvPr>
            <p:ph sz="quarter" idx="15" hasCustomPrompt="1"/>
          </p:nvPr>
        </p:nvSpPr>
        <p:spPr>
          <a:xfrm>
            <a:off x="2938691"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25" name="Content Placeholder 54">
            <a:extLst>
              <a:ext uri="{FF2B5EF4-FFF2-40B4-BE49-F238E27FC236}">
                <a16:creationId xmlns:a16="http://schemas.microsoft.com/office/drawing/2014/main" id="{C579B21D-78DF-CAA0-7BFF-9C285F8FEFB6}"/>
              </a:ext>
            </a:extLst>
          </p:cNvPr>
          <p:cNvSpPr>
            <a:spLocks noGrp="1"/>
          </p:cNvSpPr>
          <p:nvPr>
            <p:ph sz="quarter" idx="16" hasCustomPrompt="1"/>
          </p:nvPr>
        </p:nvSpPr>
        <p:spPr>
          <a:xfrm>
            <a:off x="2938691"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29" name="Content Placeholder 54">
            <a:extLst>
              <a:ext uri="{FF2B5EF4-FFF2-40B4-BE49-F238E27FC236}">
                <a16:creationId xmlns:a16="http://schemas.microsoft.com/office/drawing/2014/main" id="{926E8A39-AAAD-E489-34F2-EF341D6644C2}"/>
              </a:ext>
            </a:extLst>
          </p:cNvPr>
          <p:cNvSpPr>
            <a:spLocks noGrp="1"/>
          </p:cNvSpPr>
          <p:nvPr>
            <p:ph sz="quarter" idx="17" hasCustomPrompt="1"/>
          </p:nvPr>
        </p:nvSpPr>
        <p:spPr>
          <a:xfrm>
            <a:off x="5276936"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30" name="Content Placeholder 54">
            <a:extLst>
              <a:ext uri="{FF2B5EF4-FFF2-40B4-BE49-F238E27FC236}">
                <a16:creationId xmlns:a16="http://schemas.microsoft.com/office/drawing/2014/main" id="{2D14AC9E-B6F4-1C9C-CD04-A031E3A52DF5}"/>
              </a:ext>
            </a:extLst>
          </p:cNvPr>
          <p:cNvSpPr>
            <a:spLocks noGrp="1"/>
          </p:cNvSpPr>
          <p:nvPr>
            <p:ph sz="quarter" idx="18" hasCustomPrompt="1"/>
          </p:nvPr>
        </p:nvSpPr>
        <p:spPr>
          <a:xfrm>
            <a:off x="5276936"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9" name="Title 44">
            <a:extLst>
              <a:ext uri="{FF2B5EF4-FFF2-40B4-BE49-F238E27FC236}">
                <a16:creationId xmlns:a16="http://schemas.microsoft.com/office/drawing/2014/main" id="{CFF38219-3230-10DF-3C53-D30FB51E0884}"/>
              </a:ext>
            </a:extLst>
          </p:cNvPr>
          <p:cNvSpPr>
            <a:spLocks noGrp="1"/>
          </p:cNvSpPr>
          <p:nvPr>
            <p:ph type="title" hasCustomPrompt="1"/>
          </p:nvPr>
        </p:nvSpPr>
        <p:spPr>
          <a:xfrm>
            <a:off x="0" y="1745"/>
            <a:ext cx="12192000" cy="980510"/>
          </a:xfrm>
          <a:noFill/>
        </p:spPr>
        <p:txBody>
          <a:bodyPr vert="horz" lIns="468000" tIns="45720" rIns="72000" bIns="45720" rtlCol="0" anchor="ctr">
            <a:noAutofit/>
          </a:bodyPr>
          <a:lstStyle>
            <a:lvl1pPr>
              <a:defRPr lang="en-US" sz="3713">
                <a:solidFill>
                  <a:prstClr val="white"/>
                </a:solidFill>
                <a:latin typeface="Calibri" panose="020F0502020204030204" pitchFamily="34" charset="0"/>
                <a:ea typeface="Spline Sans Bold" pitchFamily="34" charset="-122"/>
                <a:cs typeface="Calibri" panose="020F0502020204030204" pitchFamily="34" charset="0"/>
              </a:defRPr>
            </a:lvl1pPr>
          </a:lstStyle>
          <a:p>
            <a:pPr marL="0" lvl="0"/>
            <a:r>
              <a:rPr lang="en-GB"/>
              <a:t>Title Only</a:t>
            </a:r>
            <a:endParaRPr lang="en-US"/>
          </a:p>
        </p:txBody>
      </p:sp>
      <p:sp>
        <p:nvSpPr>
          <p:cNvPr id="21" name="Picture Placeholder 20">
            <a:extLst>
              <a:ext uri="{FF2B5EF4-FFF2-40B4-BE49-F238E27FC236}">
                <a16:creationId xmlns:a16="http://schemas.microsoft.com/office/drawing/2014/main" id="{D6001F23-F686-9DBD-5A32-BD9A1934D04B}"/>
              </a:ext>
            </a:extLst>
          </p:cNvPr>
          <p:cNvSpPr>
            <a:spLocks noGrp="1"/>
          </p:cNvSpPr>
          <p:nvPr>
            <p:ph type="pic" sz="quarter" idx="19" hasCustomPrompt="1"/>
          </p:nvPr>
        </p:nvSpPr>
        <p:spPr>
          <a:xfrm>
            <a:off x="824922" y="1820867"/>
            <a:ext cx="1372938"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sp>
        <p:nvSpPr>
          <p:cNvPr id="26" name="Picture Placeholder 20">
            <a:extLst>
              <a:ext uri="{FF2B5EF4-FFF2-40B4-BE49-F238E27FC236}">
                <a16:creationId xmlns:a16="http://schemas.microsoft.com/office/drawing/2014/main" id="{60C5A7F4-4688-0DA5-9DFB-F1B4D93964D2}"/>
              </a:ext>
            </a:extLst>
          </p:cNvPr>
          <p:cNvSpPr>
            <a:spLocks noGrp="1"/>
          </p:cNvSpPr>
          <p:nvPr>
            <p:ph type="pic" sz="quarter" idx="20" hasCustomPrompt="1"/>
          </p:nvPr>
        </p:nvSpPr>
        <p:spPr>
          <a:xfrm>
            <a:off x="3164686"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sp>
        <p:nvSpPr>
          <p:cNvPr id="27" name="Picture Placeholder 20">
            <a:extLst>
              <a:ext uri="{FF2B5EF4-FFF2-40B4-BE49-F238E27FC236}">
                <a16:creationId xmlns:a16="http://schemas.microsoft.com/office/drawing/2014/main" id="{740BFDD8-4B3C-E431-55E9-AFFE23B6CC92}"/>
              </a:ext>
            </a:extLst>
          </p:cNvPr>
          <p:cNvSpPr>
            <a:spLocks noGrp="1"/>
          </p:cNvSpPr>
          <p:nvPr>
            <p:ph type="pic" sz="quarter" idx="21" hasCustomPrompt="1"/>
          </p:nvPr>
        </p:nvSpPr>
        <p:spPr>
          <a:xfrm>
            <a:off x="5420412"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pic>
        <p:nvPicPr>
          <p:cNvPr id="33" name="Graphic 32">
            <a:extLst>
              <a:ext uri="{FF2B5EF4-FFF2-40B4-BE49-F238E27FC236}">
                <a16:creationId xmlns:a16="http://schemas.microsoft.com/office/drawing/2014/main" id="{40125DA1-0744-BCD5-5114-8F1C1E6BDE0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cxnSp>
        <p:nvCxnSpPr>
          <p:cNvPr id="3" name="Straight Connector 2">
            <a:extLst>
              <a:ext uri="{FF2B5EF4-FFF2-40B4-BE49-F238E27FC236}">
                <a16:creationId xmlns:a16="http://schemas.microsoft.com/office/drawing/2014/main" id="{E4106075-6C96-6379-4949-C31F9377FF91}"/>
              </a:ext>
            </a:extLst>
          </p:cNvPr>
          <p:cNvCxnSpPr>
            <a:cxnSpLocks/>
          </p:cNvCxnSpPr>
          <p:nvPr/>
        </p:nvCxnSpPr>
        <p:spPr>
          <a:xfrm>
            <a:off x="8034503" y="3527856"/>
            <a:ext cx="952133" cy="0"/>
          </a:xfrm>
          <a:prstGeom prst="line">
            <a:avLst/>
          </a:prstGeom>
          <a:ln w="60325"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BEDB8CB-606E-C75C-CBA8-FC9E81A42B1D}"/>
              </a:ext>
            </a:extLst>
          </p:cNvPr>
          <p:cNvCxnSpPr>
            <a:cxnSpLocks/>
          </p:cNvCxnSpPr>
          <p:nvPr/>
        </p:nvCxnSpPr>
        <p:spPr>
          <a:xfrm>
            <a:off x="10176304" y="3527856"/>
            <a:ext cx="952133" cy="0"/>
          </a:xfrm>
          <a:prstGeom prst="line">
            <a:avLst/>
          </a:prstGeom>
          <a:ln w="60325"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Content Placeholder 54">
            <a:extLst>
              <a:ext uri="{FF2B5EF4-FFF2-40B4-BE49-F238E27FC236}">
                <a16:creationId xmlns:a16="http://schemas.microsoft.com/office/drawing/2014/main" id="{50B7148B-9414-11A2-D56A-C8C35C95DD45}"/>
              </a:ext>
            </a:extLst>
          </p:cNvPr>
          <p:cNvSpPr>
            <a:spLocks noGrp="1"/>
          </p:cNvSpPr>
          <p:nvPr>
            <p:ph sz="quarter" idx="22" hasCustomPrompt="1"/>
          </p:nvPr>
        </p:nvSpPr>
        <p:spPr>
          <a:xfrm>
            <a:off x="7559677"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6" name="Content Placeholder 54">
            <a:extLst>
              <a:ext uri="{FF2B5EF4-FFF2-40B4-BE49-F238E27FC236}">
                <a16:creationId xmlns:a16="http://schemas.microsoft.com/office/drawing/2014/main" id="{3EEEA6D4-9D94-0010-E5F2-8DD7A3E13C53}"/>
              </a:ext>
            </a:extLst>
          </p:cNvPr>
          <p:cNvSpPr>
            <a:spLocks noGrp="1"/>
          </p:cNvSpPr>
          <p:nvPr>
            <p:ph sz="quarter" idx="23" hasCustomPrompt="1"/>
          </p:nvPr>
        </p:nvSpPr>
        <p:spPr>
          <a:xfrm>
            <a:off x="7559677"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7" name="Content Placeholder 54">
            <a:extLst>
              <a:ext uri="{FF2B5EF4-FFF2-40B4-BE49-F238E27FC236}">
                <a16:creationId xmlns:a16="http://schemas.microsoft.com/office/drawing/2014/main" id="{2EC39EB6-B380-CAAD-5BD0-359A8A5C809E}"/>
              </a:ext>
            </a:extLst>
          </p:cNvPr>
          <p:cNvSpPr>
            <a:spLocks noGrp="1"/>
          </p:cNvSpPr>
          <p:nvPr>
            <p:ph sz="quarter" idx="24" hasCustomPrompt="1"/>
          </p:nvPr>
        </p:nvSpPr>
        <p:spPr>
          <a:xfrm>
            <a:off x="9799952" y="3832426"/>
            <a:ext cx="1771181" cy="366026"/>
          </a:xfrm>
        </p:spPr>
        <p:txBody>
          <a:bodyPr>
            <a:noAutofit/>
          </a:bodyPr>
          <a:lstStyle>
            <a:lvl1pPr marL="0" indent="0" algn="ctr">
              <a:buNone/>
              <a:defRPr sz="2800" b="1"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8" name="Content Placeholder 54">
            <a:extLst>
              <a:ext uri="{FF2B5EF4-FFF2-40B4-BE49-F238E27FC236}">
                <a16:creationId xmlns:a16="http://schemas.microsoft.com/office/drawing/2014/main" id="{28E70133-CA2B-5E72-4EAF-015371681456}"/>
              </a:ext>
            </a:extLst>
          </p:cNvPr>
          <p:cNvSpPr>
            <a:spLocks noGrp="1"/>
          </p:cNvSpPr>
          <p:nvPr>
            <p:ph sz="quarter" idx="25" hasCustomPrompt="1"/>
          </p:nvPr>
        </p:nvSpPr>
        <p:spPr>
          <a:xfrm>
            <a:off x="9799952" y="4321379"/>
            <a:ext cx="1771181" cy="366026"/>
          </a:xfrm>
        </p:spPr>
        <p:txBody>
          <a:bodyPr>
            <a:noAutofit/>
          </a:bodyPr>
          <a:lstStyle>
            <a:lvl1pPr marL="0" indent="0" algn="ctr">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Add text</a:t>
            </a:r>
          </a:p>
          <a:p>
            <a:pPr lvl="0"/>
            <a:endParaRPr lang="en-US"/>
          </a:p>
        </p:txBody>
      </p:sp>
      <p:sp>
        <p:nvSpPr>
          <p:cNvPr id="10" name="Picture Placeholder 20">
            <a:extLst>
              <a:ext uri="{FF2B5EF4-FFF2-40B4-BE49-F238E27FC236}">
                <a16:creationId xmlns:a16="http://schemas.microsoft.com/office/drawing/2014/main" id="{EEE5B080-FF9D-6EB2-9FCC-D5A2AEAB2E01}"/>
              </a:ext>
            </a:extLst>
          </p:cNvPr>
          <p:cNvSpPr>
            <a:spLocks noGrp="1"/>
          </p:cNvSpPr>
          <p:nvPr>
            <p:ph type="pic" sz="quarter" idx="26" hasCustomPrompt="1"/>
          </p:nvPr>
        </p:nvSpPr>
        <p:spPr>
          <a:xfrm>
            <a:off x="7785672"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sp>
        <p:nvSpPr>
          <p:cNvPr id="11" name="Picture Placeholder 20">
            <a:extLst>
              <a:ext uri="{FF2B5EF4-FFF2-40B4-BE49-F238E27FC236}">
                <a16:creationId xmlns:a16="http://schemas.microsoft.com/office/drawing/2014/main" id="{FF2C571F-A40D-7306-BE07-B067E326659A}"/>
              </a:ext>
            </a:extLst>
          </p:cNvPr>
          <p:cNvSpPr>
            <a:spLocks noGrp="1"/>
          </p:cNvSpPr>
          <p:nvPr>
            <p:ph type="pic" sz="quarter" idx="27" hasCustomPrompt="1"/>
          </p:nvPr>
        </p:nvSpPr>
        <p:spPr>
          <a:xfrm>
            <a:off x="9943428" y="1820867"/>
            <a:ext cx="1372937" cy="1408233"/>
          </a:xfrm>
          <a:solidFill>
            <a:schemeClr val="tx1"/>
          </a:solidFill>
          <a:ln>
            <a:noFill/>
          </a:ln>
        </p:spPr>
        <p:txBody>
          <a:bodyPr anchor="ctr" anchorCtr="0">
            <a:normAutofit/>
          </a:bodyPr>
          <a:lstStyle>
            <a:lvl1pPr marL="0" indent="0" algn="ctr">
              <a:buNone/>
              <a:defRPr sz="1200">
                <a:solidFill>
                  <a:schemeClr val="accent1"/>
                </a:solidFill>
              </a:defRPr>
            </a:lvl1pPr>
          </a:lstStyle>
          <a:p>
            <a:r>
              <a:rPr lang="en-US"/>
              <a:t>Icon</a:t>
            </a:r>
          </a:p>
        </p:txBody>
      </p:sp>
    </p:spTree>
    <p:extLst>
      <p:ext uri="{BB962C8B-B14F-4D97-AF65-F5344CB8AC3E}">
        <p14:creationId xmlns:p14="http://schemas.microsoft.com/office/powerpoint/2010/main" val="4262529587"/>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creenshot">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pic>
        <p:nvPicPr>
          <p:cNvPr id="2" name="Picture 1" descr="Shape, background pattern&#10;&#10;Description automatically generated with medium confidence">
            <a:extLst>
              <a:ext uri="{FF2B5EF4-FFF2-40B4-BE49-F238E27FC236}">
                <a16:creationId xmlns:a16="http://schemas.microsoft.com/office/drawing/2014/main" id="{2957004A-E74D-206A-8249-16466E58A10B}"/>
              </a:ext>
            </a:extLst>
          </p:cNvPr>
          <p:cNvPicPr>
            <a:picLocks noChangeAspect="1"/>
          </p:cNvPicPr>
          <p:nvPr userDrawn="1"/>
        </p:nvPicPr>
        <p:blipFill>
          <a:blip r:embed="rId2" cstate="print">
            <a:biLevel thresh="75000"/>
            <a:alphaModFix amt="5000"/>
            <a:extLst>
              <a:ext uri="{BEBA8EAE-BF5A-486C-A8C5-ECC9F3942E4B}">
                <a14:imgProps xmlns:a14="http://schemas.microsoft.com/office/drawing/2010/main">
                  <a14:imgLayer r:embed="rId3">
                    <a14:imgEffect>
                      <a14:sharpenSoften amount="500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rot="10800000">
            <a:off x="-484696" y="1514943"/>
            <a:ext cx="6249001" cy="5987551"/>
          </a:xfrm>
          <a:prstGeom prst="rect">
            <a:avLst/>
          </a:prstGeom>
        </p:spPr>
      </p:pic>
      <p:sp>
        <p:nvSpPr>
          <p:cNvPr id="3" name="Picture Placeholder 6">
            <a:extLst>
              <a:ext uri="{FF2B5EF4-FFF2-40B4-BE49-F238E27FC236}">
                <a16:creationId xmlns:a16="http://schemas.microsoft.com/office/drawing/2014/main" id="{73D8A98D-A373-9218-4685-8F9B62FBF5C1}"/>
              </a:ext>
            </a:extLst>
          </p:cNvPr>
          <p:cNvSpPr>
            <a:spLocks noGrp="1"/>
          </p:cNvSpPr>
          <p:nvPr>
            <p:ph type="pic" sz="quarter" idx="15" hasCustomPrompt="1"/>
          </p:nvPr>
        </p:nvSpPr>
        <p:spPr>
          <a:xfrm>
            <a:off x="2400666" y="1399783"/>
            <a:ext cx="7407568" cy="4233266"/>
          </a:xfrm>
          <a:solidFill>
            <a:schemeClr val="bg2"/>
          </a:solidFill>
        </p:spPr>
        <p:txBody>
          <a:bodyPr anchor="ctr"/>
          <a:lstStyle>
            <a:lvl1pPr marL="0" indent="0" algn="ctr">
              <a:buNone/>
              <a:defRPr sz="1400">
                <a:solidFill>
                  <a:schemeClr val="accent2"/>
                </a:solidFill>
                <a:latin typeface="Calibri" panose="020F0502020204030204" pitchFamily="34" charset="0"/>
                <a:cs typeface="Calibri" panose="020F0502020204030204" pitchFamily="34" charset="0"/>
              </a:defRPr>
            </a:lvl1pPr>
          </a:lstStyle>
          <a:p>
            <a:r>
              <a:rPr lang="en-US"/>
              <a:t>Insert image</a:t>
            </a:r>
          </a:p>
          <a:p>
            <a:endParaRPr lang="en-US"/>
          </a:p>
          <a:p>
            <a:endParaRPr lang="en-US"/>
          </a:p>
          <a:p>
            <a:endParaRPr lang="en-US"/>
          </a:p>
        </p:txBody>
      </p:sp>
      <p:sp>
        <p:nvSpPr>
          <p:cNvPr id="9" name="Title 44">
            <a:extLst>
              <a:ext uri="{FF2B5EF4-FFF2-40B4-BE49-F238E27FC236}">
                <a16:creationId xmlns:a16="http://schemas.microsoft.com/office/drawing/2014/main" id="{B07FC15F-2F48-083F-A8F6-63EB30BCF61A}"/>
              </a:ext>
            </a:extLst>
          </p:cNvPr>
          <p:cNvSpPr>
            <a:spLocks noGrp="1"/>
          </p:cNvSpPr>
          <p:nvPr>
            <p:ph type="title" hasCustomPrompt="1"/>
          </p:nvPr>
        </p:nvSpPr>
        <p:spPr>
          <a:xfrm>
            <a:off x="0" y="1745"/>
            <a:ext cx="12192000" cy="980510"/>
          </a:xfrm>
          <a:noFill/>
        </p:spPr>
        <p:txBody>
          <a:bodyPr vert="horz" lIns="468000" tIns="45720" rIns="72000" bIns="45720" rtlCol="0" anchor="ctr">
            <a:noAutofit/>
          </a:bodyPr>
          <a:lstStyle>
            <a:lvl1pPr>
              <a:defRPr lang="en-US" sz="3713">
                <a:solidFill>
                  <a:prstClr val="white"/>
                </a:solidFill>
                <a:latin typeface="Calibri" panose="020F0502020204030204" pitchFamily="34" charset="0"/>
                <a:ea typeface="Spline Sans Bold" pitchFamily="34" charset="-122"/>
                <a:cs typeface="Calibri" panose="020F0502020204030204" pitchFamily="34" charset="0"/>
              </a:defRPr>
            </a:lvl1pPr>
          </a:lstStyle>
          <a:p>
            <a:pPr marL="0" lvl="0"/>
            <a:r>
              <a:rPr lang="en-GB"/>
              <a:t>Screenshot</a:t>
            </a:r>
            <a:endParaRPr lang="en-US"/>
          </a:p>
        </p:txBody>
      </p:sp>
      <p:pic>
        <p:nvPicPr>
          <p:cNvPr id="15" name="Graphic 14">
            <a:extLst>
              <a:ext uri="{FF2B5EF4-FFF2-40B4-BE49-F238E27FC236}">
                <a16:creationId xmlns:a16="http://schemas.microsoft.com/office/drawing/2014/main" id="{8913F911-0EE6-EFF6-3D0A-C0866B933095}"/>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337234" y="6302647"/>
            <a:ext cx="569844" cy="569844"/>
          </a:xfrm>
          <a:prstGeom prst="rect">
            <a:avLst/>
          </a:prstGeom>
        </p:spPr>
      </p:pic>
      <p:pic>
        <p:nvPicPr>
          <p:cNvPr id="7" name="Picture 6">
            <a:extLst>
              <a:ext uri="{FF2B5EF4-FFF2-40B4-BE49-F238E27FC236}">
                <a16:creationId xmlns:a16="http://schemas.microsoft.com/office/drawing/2014/main" id="{2A0A4E36-6A33-FBDB-346A-4208DD6E0782}"/>
              </a:ext>
            </a:extLst>
          </p:cNvPr>
          <p:cNvPicPr>
            <a:picLocks noChangeAspect="1"/>
          </p:cNvPicPr>
          <p:nvPr/>
        </p:nvPicPr>
        <p:blipFill rotWithShape="1">
          <a:blip r:embed="rId5"/>
          <a:srcRect b="2378"/>
          <a:stretch/>
        </p:blipFill>
        <p:spPr>
          <a:xfrm>
            <a:off x="875918" y="1051561"/>
            <a:ext cx="10440164" cy="5074920"/>
          </a:xfrm>
          <a:prstGeom prst="rect">
            <a:avLst/>
          </a:prstGeom>
          <a:effectLst>
            <a:reflection blurRad="12700" stA="15000" endPos="4703" dir="5400000" sy="-100000" algn="bl" rotWithShape="0"/>
          </a:effectLst>
        </p:spPr>
      </p:pic>
    </p:spTree>
    <p:extLst>
      <p:ext uri="{BB962C8B-B14F-4D97-AF65-F5344CB8AC3E}">
        <p14:creationId xmlns:p14="http://schemas.microsoft.com/office/powerpoint/2010/main" val="1777494291"/>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End_Slide">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D1B23EC2-2E46-6FF8-E48F-8C3E5FD5B34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1389" y="1758845"/>
            <a:ext cx="3607411" cy="556699"/>
          </a:xfrm>
          <a:prstGeom prst="rect">
            <a:avLst/>
          </a:prstGeom>
        </p:spPr>
      </p:pic>
      <p:sp>
        <p:nvSpPr>
          <p:cNvPr id="20" name="Title 44">
            <a:extLst>
              <a:ext uri="{FF2B5EF4-FFF2-40B4-BE49-F238E27FC236}">
                <a16:creationId xmlns:a16="http://schemas.microsoft.com/office/drawing/2014/main" id="{91ABEE8B-5C47-C1D4-F2BC-CEFEE10F936E}"/>
              </a:ext>
            </a:extLst>
          </p:cNvPr>
          <p:cNvSpPr>
            <a:spLocks noGrp="1"/>
          </p:cNvSpPr>
          <p:nvPr>
            <p:ph type="title" hasCustomPrompt="1"/>
          </p:nvPr>
        </p:nvSpPr>
        <p:spPr>
          <a:xfrm>
            <a:off x="761389" y="2945175"/>
            <a:ext cx="3827883" cy="961861"/>
          </a:xfrm>
        </p:spPr>
        <p:txBody>
          <a:bodyPr>
            <a:normAutofit/>
          </a:bodyPr>
          <a:lstStyle>
            <a:lvl1pPr>
              <a:defRPr lang="en-US" sz="4800" kern="1200" dirty="0">
                <a:solidFill>
                  <a:schemeClr val="accent4"/>
                </a:solidFill>
                <a:latin typeface="Calibri" panose="020F0502020204030204" pitchFamily="34" charset="0"/>
                <a:ea typeface="Spline Sans Bold" pitchFamily="34" charset="-122"/>
                <a:cs typeface="Spline Sans Bold" pitchFamily="34" charset="-120"/>
              </a:defRPr>
            </a:lvl1pPr>
          </a:lstStyle>
          <a:p>
            <a:r>
              <a:rPr lang="en-GB"/>
              <a:t>Thank you</a:t>
            </a:r>
            <a:endParaRPr lang="en-US"/>
          </a:p>
        </p:txBody>
      </p:sp>
      <p:sp>
        <p:nvSpPr>
          <p:cNvPr id="21" name="Content Placeholder 54">
            <a:extLst>
              <a:ext uri="{FF2B5EF4-FFF2-40B4-BE49-F238E27FC236}">
                <a16:creationId xmlns:a16="http://schemas.microsoft.com/office/drawing/2014/main" id="{1B58BC6E-811E-30A4-C522-D7BBC17FB294}"/>
              </a:ext>
            </a:extLst>
          </p:cNvPr>
          <p:cNvSpPr>
            <a:spLocks noGrp="1"/>
          </p:cNvSpPr>
          <p:nvPr>
            <p:ph sz="quarter" idx="10" hasCustomPrompt="1"/>
          </p:nvPr>
        </p:nvSpPr>
        <p:spPr>
          <a:xfrm>
            <a:off x="761389" y="4144602"/>
            <a:ext cx="4029272" cy="449451"/>
          </a:xfrm>
        </p:spPr>
        <p:txBody>
          <a:bodyPr>
            <a:noAutofit/>
          </a:bodyPr>
          <a:lstStyle>
            <a:lvl1pPr marL="0" indent="0">
              <a:buNone/>
              <a:defRPr sz="28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Subtitle</a:t>
            </a:r>
          </a:p>
          <a:p>
            <a:pPr lvl="0"/>
            <a:endParaRPr lang="en-US"/>
          </a:p>
        </p:txBody>
      </p:sp>
      <p:sp>
        <p:nvSpPr>
          <p:cNvPr id="24" name="TextBox 23">
            <a:extLst>
              <a:ext uri="{FF2B5EF4-FFF2-40B4-BE49-F238E27FC236}">
                <a16:creationId xmlns:a16="http://schemas.microsoft.com/office/drawing/2014/main" id="{B2A80965-E6F2-9DE6-1BD7-880D7CFDFBFC}"/>
              </a:ext>
            </a:extLst>
          </p:cNvPr>
          <p:cNvSpPr txBox="1"/>
          <p:nvPr/>
        </p:nvSpPr>
        <p:spPr>
          <a:xfrm>
            <a:off x="-2581835" y="2097741"/>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pic>
        <p:nvPicPr>
          <p:cNvPr id="7" name="Graphic 6">
            <a:extLst>
              <a:ext uri="{FF2B5EF4-FFF2-40B4-BE49-F238E27FC236}">
                <a16:creationId xmlns:a16="http://schemas.microsoft.com/office/drawing/2014/main" id="{A3346BEA-59BB-05BC-D8BF-BCD412071D7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193876708"/>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Blank_Slide">
    <p:bg>
      <p:bgPr>
        <a:solidFill>
          <a:srgbClr val="0D1025"/>
        </a:solidFill>
        <a:effectLst/>
      </p:bgPr>
    </p:bg>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039E290B-A6F6-238E-41E8-BFDC83FBD840}"/>
              </a:ext>
            </a:extLst>
          </p:cNvPr>
          <p:cNvSpPr>
            <a:spLocks noGrp="1"/>
          </p:cNvSpPr>
          <p:nvPr>
            <p:ph type="body" sz="quarter" idx="13"/>
          </p:nvPr>
        </p:nvSpPr>
        <p:spPr>
          <a:xfrm>
            <a:off x="479502" y="533400"/>
            <a:ext cx="10302798" cy="5501630"/>
          </a:xfrm>
        </p:spPr>
        <p:txBody>
          <a:bodyPr anchor="t">
            <a:noAutofit/>
          </a:bodyPr>
          <a:lstStyle>
            <a:lvl1pPr marL="228600" indent="-228600" algn="l">
              <a:buFont typeface="Arial" panose="020B0604020202020204" pitchFamily="34" charset="0"/>
              <a:buChar char="•"/>
              <a:defRPr sz="2400">
                <a:solidFill>
                  <a:schemeClr val="bg1"/>
                </a:solidFill>
                <a:latin typeface="Calibri" panose="020F0502020204030204" pitchFamily="34" charset="0"/>
                <a:cs typeface="Calibri" panose="020F0502020204030204" pitchFamily="34" charset="0"/>
              </a:defRPr>
            </a:lvl1pPr>
            <a:lvl2pPr>
              <a:defRPr sz="2000">
                <a:solidFill>
                  <a:schemeClr val="bg1"/>
                </a:solidFill>
                <a:latin typeface="Calibri" panose="020F0502020204030204" pitchFamily="34" charset="0"/>
                <a:cs typeface="Calibri" panose="020F0502020204030204" pitchFamily="34" charset="0"/>
              </a:defRPr>
            </a:lvl2pPr>
            <a:lvl3pPr>
              <a:defRPr sz="1800">
                <a:solidFill>
                  <a:schemeClr val="bg1"/>
                </a:solidFill>
                <a:latin typeface="Calibri" panose="020F0502020204030204" pitchFamily="34" charset="0"/>
                <a:cs typeface="Calibri" panose="020F0502020204030204" pitchFamily="34" charset="0"/>
              </a:defRPr>
            </a:lvl3pPr>
            <a:lvl4pPr>
              <a:defRPr sz="1600">
                <a:solidFill>
                  <a:schemeClr val="bg1"/>
                </a:solidFill>
                <a:latin typeface="Calibri" panose="020F0502020204030204" pitchFamily="34" charset="0"/>
                <a:cs typeface="Calibri" panose="020F0502020204030204" pitchFamily="34" charset="0"/>
              </a:defRPr>
            </a:lvl4pPr>
            <a:lvl5pPr>
              <a:defRPr sz="1600">
                <a:solidFill>
                  <a:schemeClr val="bg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7" name="Graphic 6">
            <a:extLst>
              <a:ext uri="{FF2B5EF4-FFF2-40B4-BE49-F238E27FC236}">
                <a16:creationId xmlns:a16="http://schemas.microsoft.com/office/drawing/2014/main" id="{55576C6C-4BDE-FFF9-326F-29AA6DCBEC3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2993157368"/>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Blank_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5576C6C-4BDE-FFF9-326F-29AA6DCBEC3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pic>
        <p:nvPicPr>
          <p:cNvPr id="3" name="Graphic 2">
            <a:extLst>
              <a:ext uri="{FF2B5EF4-FFF2-40B4-BE49-F238E27FC236}">
                <a16:creationId xmlns:a16="http://schemas.microsoft.com/office/drawing/2014/main" id="{C25DAB81-6314-FE89-F2D7-41304692494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61389" y="1758845"/>
            <a:ext cx="3607411" cy="556699"/>
          </a:xfrm>
          <a:prstGeom prst="rect">
            <a:avLst/>
          </a:prstGeom>
        </p:spPr>
      </p:pic>
      <p:sp>
        <p:nvSpPr>
          <p:cNvPr id="4" name="Title 44">
            <a:extLst>
              <a:ext uri="{FF2B5EF4-FFF2-40B4-BE49-F238E27FC236}">
                <a16:creationId xmlns:a16="http://schemas.microsoft.com/office/drawing/2014/main" id="{BE52D890-B6C9-7DF3-833C-654C4F9D6768}"/>
              </a:ext>
            </a:extLst>
          </p:cNvPr>
          <p:cNvSpPr>
            <a:spLocks noGrp="1"/>
          </p:cNvSpPr>
          <p:nvPr>
            <p:ph type="title" hasCustomPrompt="1"/>
          </p:nvPr>
        </p:nvSpPr>
        <p:spPr>
          <a:xfrm>
            <a:off x="761389" y="2945175"/>
            <a:ext cx="3827883" cy="961861"/>
          </a:xfrm>
        </p:spPr>
        <p:txBody>
          <a:bodyPr>
            <a:normAutofit/>
          </a:bodyPr>
          <a:lstStyle>
            <a:lvl1pPr>
              <a:defRPr sz="4800" b="1" i="0">
                <a:solidFill>
                  <a:schemeClr val="bg1"/>
                </a:solidFill>
                <a:latin typeface="Calibri" panose="020F0502020204030204" pitchFamily="34" charset="0"/>
                <a:cs typeface="Calibri" panose="020F0502020204030204" pitchFamily="34" charset="0"/>
              </a:defRPr>
            </a:lvl1pPr>
          </a:lstStyle>
          <a:p>
            <a:r>
              <a:rPr lang="en-GB"/>
              <a:t>Thank you</a:t>
            </a:r>
            <a:endParaRPr lang="en-US"/>
          </a:p>
        </p:txBody>
      </p:sp>
      <p:sp>
        <p:nvSpPr>
          <p:cNvPr id="5" name="Content Placeholder 54">
            <a:extLst>
              <a:ext uri="{FF2B5EF4-FFF2-40B4-BE49-F238E27FC236}">
                <a16:creationId xmlns:a16="http://schemas.microsoft.com/office/drawing/2014/main" id="{B9EEB134-2E4B-BB6F-0A5D-E009C0A8F4BB}"/>
              </a:ext>
            </a:extLst>
          </p:cNvPr>
          <p:cNvSpPr>
            <a:spLocks noGrp="1"/>
          </p:cNvSpPr>
          <p:nvPr>
            <p:ph sz="quarter" idx="10" hasCustomPrompt="1"/>
          </p:nvPr>
        </p:nvSpPr>
        <p:spPr>
          <a:xfrm>
            <a:off x="761389" y="4144602"/>
            <a:ext cx="4029272" cy="449451"/>
          </a:xfrm>
        </p:spPr>
        <p:txBody>
          <a:bodyPr>
            <a:noAutofit/>
          </a:bodyPr>
          <a:lstStyle>
            <a:lvl1pPr marL="0" indent="0">
              <a:buNone/>
              <a:defRPr sz="28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Subtitle</a:t>
            </a:r>
          </a:p>
          <a:p>
            <a:pPr lvl="0"/>
            <a:endParaRPr lang="en-US"/>
          </a:p>
        </p:txBody>
      </p:sp>
    </p:spTree>
    <p:extLst>
      <p:ext uri="{BB962C8B-B14F-4D97-AF65-F5344CB8AC3E}">
        <p14:creationId xmlns:p14="http://schemas.microsoft.com/office/powerpoint/2010/main" val="262334809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 Text">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userDrawn="1"/>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1" name="Title 44">
            <a:extLst>
              <a:ext uri="{FF2B5EF4-FFF2-40B4-BE49-F238E27FC236}">
                <a16:creationId xmlns:a16="http://schemas.microsoft.com/office/drawing/2014/main" id="{C9C78615-0024-A083-3664-A8E531CE82EE}"/>
              </a:ext>
            </a:extLst>
          </p:cNvPr>
          <p:cNvSpPr>
            <a:spLocks noGrp="1"/>
          </p:cNvSpPr>
          <p:nvPr>
            <p:ph type="title" hasCustomPrompt="1"/>
          </p:nvPr>
        </p:nvSpPr>
        <p:spPr>
          <a:xfrm>
            <a:off x="0" y="1745"/>
            <a:ext cx="12192000" cy="980510"/>
          </a:xfrm>
          <a:solidFill>
            <a:schemeClr val="tx1"/>
          </a:solidFill>
        </p:spPr>
        <p:txBody>
          <a:bodyPr lIns="468000" rIns="72000">
            <a:noAutofit/>
          </a:bodyPr>
          <a:lstStyle>
            <a:lvl1pPr>
              <a:defRPr sz="3200" b="1" i="0">
                <a:solidFill>
                  <a:schemeClr val="accent1"/>
                </a:solidFill>
                <a:latin typeface="Calibri" panose="020F0502020204030204" pitchFamily="34" charset="0"/>
                <a:cs typeface="Calibri" panose="020F0502020204030204" pitchFamily="34" charset="0"/>
              </a:defRPr>
            </a:lvl1pPr>
          </a:lstStyle>
          <a:p>
            <a:r>
              <a:rPr lang="en-GB"/>
              <a:t>Title + Content</a:t>
            </a:r>
            <a:endParaRPr lang="en-US"/>
          </a:p>
        </p:txBody>
      </p:sp>
      <p:pic>
        <p:nvPicPr>
          <p:cNvPr id="3" name="Graphic 2">
            <a:extLst>
              <a:ext uri="{FF2B5EF4-FFF2-40B4-BE49-F238E27FC236}">
                <a16:creationId xmlns:a16="http://schemas.microsoft.com/office/drawing/2014/main" id="{0DCEFD8E-1EB7-C3D1-11F8-04089E4F524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graphicFrame>
        <p:nvGraphicFramePr>
          <p:cNvPr id="4" name="Table 3">
            <a:extLst>
              <a:ext uri="{FF2B5EF4-FFF2-40B4-BE49-F238E27FC236}">
                <a16:creationId xmlns:a16="http://schemas.microsoft.com/office/drawing/2014/main" id="{3FA19EBB-6E66-B2B0-8AA6-FCBF8A573477}"/>
              </a:ext>
            </a:extLst>
          </p:cNvPr>
          <p:cNvGraphicFramePr>
            <a:graphicFrameLocks noGrp="1"/>
          </p:cNvGraphicFramePr>
          <p:nvPr userDrawn="1">
            <p:extLst>
              <p:ext uri="{D42A27DB-BD31-4B8C-83A1-F6EECF244321}">
                <p14:modId xmlns:p14="http://schemas.microsoft.com/office/powerpoint/2010/main" val="3501830617"/>
              </p:ext>
            </p:extLst>
          </p:nvPr>
        </p:nvGraphicFramePr>
        <p:xfrm>
          <a:off x="380999" y="1238169"/>
          <a:ext cx="11429999" cy="4581607"/>
        </p:xfrm>
        <a:graphic>
          <a:graphicData uri="http://schemas.openxmlformats.org/drawingml/2006/table">
            <a:tbl>
              <a:tblPr/>
              <a:tblGrid>
                <a:gridCol w="975853">
                  <a:extLst>
                    <a:ext uri="{9D8B030D-6E8A-4147-A177-3AD203B41FA5}">
                      <a16:colId xmlns:a16="http://schemas.microsoft.com/office/drawing/2014/main" val="2609803972"/>
                    </a:ext>
                  </a:extLst>
                </a:gridCol>
                <a:gridCol w="5169309">
                  <a:extLst>
                    <a:ext uri="{9D8B030D-6E8A-4147-A177-3AD203B41FA5}">
                      <a16:colId xmlns:a16="http://schemas.microsoft.com/office/drawing/2014/main" val="251626830"/>
                    </a:ext>
                  </a:extLst>
                </a:gridCol>
                <a:gridCol w="2190136">
                  <a:extLst>
                    <a:ext uri="{9D8B030D-6E8A-4147-A177-3AD203B41FA5}">
                      <a16:colId xmlns:a16="http://schemas.microsoft.com/office/drawing/2014/main" val="2689769282"/>
                    </a:ext>
                  </a:extLst>
                </a:gridCol>
                <a:gridCol w="1031567">
                  <a:extLst>
                    <a:ext uri="{9D8B030D-6E8A-4147-A177-3AD203B41FA5}">
                      <a16:colId xmlns:a16="http://schemas.microsoft.com/office/drawing/2014/main" val="3078164705"/>
                    </a:ext>
                  </a:extLst>
                </a:gridCol>
                <a:gridCol w="1031567">
                  <a:extLst>
                    <a:ext uri="{9D8B030D-6E8A-4147-A177-3AD203B41FA5}">
                      <a16:colId xmlns:a16="http://schemas.microsoft.com/office/drawing/2014/main" val="3391280337"/>
                    </a:ext>
                  </a:extLst>
                </a:gridCol>
                <a:gridCol w="1031567">
                  <a:extLst>
                    <a:ext uri="{9D8B030D-6E8A-4147-A177-3AD203B41FA5}">
                      <a16:colId xmlns:a16="http://schemas.microsoft.com/office/drawing/2014/main" val="4284691897"/>
                    </a:ext>
                  </a:extLst>
                </a:gridCol>
              </a:tblGrid>
              <a:tr h="735493">
                <a:tc>
                  <a:txBody>
                    <a:bodyPr/>
                    <a:lstStyle/>
                    <a:p>
                      <a:pPr lvl="0" algn="l" rtl="0">
                        <a:spcBef>
                          <a:spcPts val="0"/>
                        </a:spcBef>
                        <a:spcAft>
                          <a:spcPts val="0"/>
                        </a:spcAft>
                        <a:buNone/>
                      </a:pPr>
                      <a:r>
                        <a:rPr lang="en-US" sz="1050" b="1" i="0" u="none" strike="noStrike">
                          <a:solidFill>
                            <a:schemeClr val="accent2"/>
                          </a:solidFill>
                          <a:effectLst/>
                          <a:latin typeface="Calibri" panose="020F0502020204030204" pitchFamily="34" charset="0"/>
                          <a:cs typeface="Calibri"/>
                        </a:rPr>
                        <a:t>LOREM IPSUM</a:t>
                      </a:r>
                      <a:endParaRPr lang="en-US" sz="1050">
                        <a:solidFill>
                          <a:schemeClr val="accent2"/>
                        </a:solidFill>
                        <a:effectLst/>
                        <a:latin typeface="Calibri" panose="020F0502020204030204" pitchFamily="34" charset="0"/>
                        <a:cs typeface="Calibri"/>
                      </a:endParaRPr>
                    </a:p>
                  </a:txBody>
                  <a:tcPr marL="95250" marR="95250" marT="47625" marB="47625" anchor="ctr">
                    <a:lnL w="12700" cap="flat" cmpd="sng" algn="ctr">
                      <a:no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spcBef>
                          <a:spcPts val="0"/>
                        </a:spcBef>
                        <a:spcAft>
                          <a:spcPts val="0"/>
                        </a:spcAft>
                      </a:pPr>
                      <a:r>
                        <a:rPr lang="en-US" sz="1050" b="1" i="0" u="none" strike="noStrike">
                          <a:solidFill>
                            <a:schemeClr val="accent2"/>
                          </a:solidFill>
                          <a:effectLst/>
                          <a:latin typeface="Calibri" panose="020F0502020204030204" pitchFamily="34" charset="0"/>
                          <a:cs typeface="Calibri"/>
                        </a:rPr>
                        <a:t>LOREM IPSUM</a:t>
                      </a:r>
                      <a:endParaRPr lang="en-US" sz="1050">
                        <a:solidFill>
                          <a:schemeClr val="accent2"/>
                        </a:solidFill>
                        <a:effectLst/>
                        <a:latin typeface="Calibri" panose="020F0502020204030204" pitchFamily="34" charset="0"/>
                        <a:cs typeface="Calibri"/>
                      </a:endParaRPr>
                    </a:p>
                  </a:txBody>
                  <a:tcPr marL="95250" marR="95250" marT="47625" marB="47625"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spcBef>
                          <a:spcPts val="0"/>
                        </a:spcBef>
                        <a:spcAft>
                          <a:spcPts val="0"/>
                        </a:spcAft>
                      </a:pPr>
                      <a:r>
                        <a:rPr lang="en-US" sz="1050" b="1" i="0" u="none" strike="noStrike">
                          <a:solidFill>
                            <a:schemeClr val="accent2"/>
                          </a:solidFill>
                          <a:effectLst/>
                          <a:latin typeface="Calibri" panose="020F0502020204030204" pitchFamily="34" charset="0"/>
                          <a:cs typeface="Calibri"/>
                        </a:rPr>
                        <a:t>LOREM IPSUM</a:t>
                      </a:r>
                      <a:endParaRPr lang="en-US" sz="1050">
                        <a:solidFill>
                          <a:schemeClr val="accent2"/>
                        </a:solidFill>
                        <a:effectLst/>
                        <a:latin typeface="Calibri" panose="020F0502020204030204" pitchFamily="34" charset="0"/>
                        <a:cs typeface="Calibri"/>
                      </a:endParaRPr>
                    </a:p>
                  </a:txBody>
                  <a:tcPr marL="95250" marR="95250" marT="47625" marB="47625"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spcBef>
                          <a:spcPts val="0"/>
                        </a:spcBef>
                        <a:spcAft>
                          <a:spcPts val="0"/>
                        </a:spcAft>
                      </a:pPr>
                      <a:r>
                        <a:rPr lang="en-US" sz="1050" b="1" i="0" u="none" strike="noStrike">
                          <a:solidFill>
                            <a:schemeClr val="accent2"/>
                          </a:solidFill>
                          <a:effectLst/>
                          <a:latin typeface="Calibri" panose="020F0502020204030204" pitchFamily="34" charset="0"/>
                          <a:cs typeface="Calibri"/>
                        </a:rPr>
                        <a:t>LOREM IPSUM</a:t>
                      </a:r>
                      <a:endParaRPr lang="en-US" sz="1050">
                        <a:solidFill>
                          <a:schemeClr val="accent2"/>
                        </a:solidFill>
                        <a:effectLst/>
                        <a:latin typeface="Calibri" panose="020F0502020204030204" pitchFamily="34" charset="0"/>
                        <a:cs typeface="Calibri"/>
                      </a:endParaRPr>
                    </a:p>
                  </a:txBody>
                  <a:tcPr marL="95249" marR="95249" marT="47625" marB="47625"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a:noFill/>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074F71"/>
                          </a:solidFill>
                          <a:effectLst/>
                          <a:uLnTx/>
                          <a:uFillTx/>
                          <a:latin typeface="Calibri" panose="020F0502020204030204" pitchFamily="34" charset="0"/>
                          <a:ea typeface="+mn-ea"/>
                          <a:cs typeface="Calibri"/>
                        </a:rPr>
                        <a:t>LOREM IPSUM</a:t>
                      </a:r>
                      <a:endParaRPr kumimoji="0" lang="en-US" sz="1050" b="0" i="0" u="none" strike="noStrike" kern="1200" cap="none" spc="0" normalizeH="0" baseline="0" noProof="0">
                        <a:ln>
                          <a:noFill/>
                        </a:ln>
                        <a:solidFill>
                          <a:srgbClr val="074F71"/>
                        </a:solidFill>
                        <a:effectLst/>
                        <a:uLnTx/>
                        <a:uFillTx/>
                        <a:latin typeface="Calibri" panose="020F0502020204030204" pitchFamily="34" charset="0"/>
                        <a:ea typeface="+mn-ea"/>
                        <a:cs typeface="Calibri"/>
                      </a:endParaRPr>
                    </a:p>
                  </a:txBody>
                  <a:tcPr marL="95250" marR="95250" marT="47625" marB="47625"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074F71"/>
                          </a:solidFill>
                          <a:effectLst/>
                          <a:uLnTx/>
                          <a:uFillTx/>
                          <a:latin typeface="Calibri" panose="020F0502020204030204" pitchFamily="34" charset="0"/>
                          <a:ea typeface="+mn-ea"/>
                          <a:cs typeface="Calibri"/>
                        </a:rPr>
                        <a:t>LOREM IPSUM</a:t>
                      </a:r>
                      <a:endParaRPr kumimoji="0" lang="en-US" sz="1050" b="0" i="0" u="none" strike="noStrike" kern="1200" cap="none" spc="0" normalizeH="0" baseline="0" noProof="0">
                        <a:ln>
                          <a:noFill/>
                        </a:ln>
                        <a:solidFill>
                          <a:srgbClr val="074F71"/>
                        </a:solidFill>
                        <a:effectLst/>
                        <a:uLnTx/>
                        <a:uFillTx/>
                        <a:latin typeface="Calibri" panose="020F0502020204030204" pitchFamily="34" charset="0"/>
                        <a:ea typeface="+mn-ea"/>
                        <a:cs typeface="Calibri"/>
                      </a:endParaRPr>
                    </a:p>
                  </a:txBody>
                  <a:tcPr marL="95249" marR="95249" marT="47625" marB="47625" anchor="ctr">
                    <a:lnL w="12700" cap="flat" cmpd="sng" algn="ctr">
                      <a:solidFill>
                        <a:schemeClr val="bg2">
                          <a:lumMod val="90000"/>
                        </a:schemeClr>
                      </a:solidFill>
                      <a:prstDash val="solid"/>
                      <a:round/>
                      <a:headEnd type="none" w="med" len="med"/>
                      <a:tailEnd type="none" w="med" len="med"/>
                    </a:lnL>
                    <a:lnR w="12700">
                      <a:noFill/>
                    </a:lnR>
                    <a:lnT w="12700">
                      <a:noFill/>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2045918"/>
                  </a:ext>
                </a:extLst>
              </a:tr>
              <a:tr h="512821">
                <a:tc>
                  <a:txBody>
                    <a:bodyPr/>
                    <a:lstStyle/>
                    <a:p>
                      <a:pPr rtl="0" fontAlgn="ctr">
                        <a:spcBef>
                          <a:spcPts val="0"/>
                        </a:spcBef>
                        <a:spcAft>
                          <a:spcPts val="0"/>
                        </a:spcAft>
                      </a:pPr>
                      <a:r>
                        <a:rPr lang="en-US" sz="1050" b="0" i="0" u="none" strike="noStrike">
                          <a:solidFill>
                            <a:srgbClr val="3F3F3F"/>
                          </a:solidFill>
                          <a:effectLst/>
                          <a:latin typeface="Calibri" panose="020F0502020204030204" pitchFamily="34" charset="0"/>
                          <a:cs typeface="Calibri"/>
                        </a:rPr>
                        <a:t>Topic</a:t>
                      </a:r>
                      <a:endParaRPr lang="en-US" sz="1050" b="0">
                        <a:effectLst/>
                        <a:latin typeface="Calibri" panose="020F0502020204030204" pitchFamily="34" charset="0"/>
                        <a:cs typeface="Calibri"/>
                      </a:endParaRPr>
                    </a:p>
                  </a:txBody>
                  <a:tcPr marL="95250" marR="95250" marT="47625" marB="47625">
                    <a:lnL w="12700" cap="flat" cmpd="sng" algn="ctr">
                      <a:no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ctr">
                        <a:lnSpc>
                          <a:spcPct val="150000"/>
                        </a:lnSpc>
                        <a:spcBef>
                          <a:spcPts val="0"/>
                        </a:spcBef>
                        <a:spcAft>
                          <a:spcPts val="0"/>
                        </a:spcAft>
                      </a:pPr>
                      <a:endParaRPr lang="en-US" sz="850" b="0" i="0" u="none" strike="noStrike" kern="1200" noProof="0">
                        <a:solidFill>
                          <a:srgbClr val="3F3F3F"/>
                        </a:solidFill>
                        <a:effectLst/>
                        <a:latin typeface="Calibri" panose="020F0502020204030204" pitchFamily="34" charset="0"/>
                        <a:ea typeface="+mn-ea"/>
                        <a:cs typeface="Calibri"/>
                      </a:endParaRPr>
                    </a:p>
                  </a:txBody>
                  <a:tcPr marL="95250" marR="95250"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ctr">
                        <a:lnSpc>
                          <a:spcPct val="150000"/>
                        </a:lnSpc>
                        <a:spcBef>
                          <a:spcPts val="0"/>
                        </a:spcBef>
                        <a:spcAft>
                          <a:spcPts val="0"/>
                        </a:spcAft>
                      </a:pPr>
                      <a:endParaRPr lang="en-US" sz="850" b="0" i="0" u="none" strike="noStrike" kern="1200">
                        <a:solidFill>
                          <a:srgbClr val="3F3F3F"/>
                        </a:solidFill>
                        <a:effectLst/>
                        <a:latin typeface="Calibri" panose="020F0502020204030204" pitchFamily="34" charset="0"/>
                        <a:ea typeface="+mn-ea"/>
                        <a:cs typeface="Calibri"/>
                      </a:endParaRPr>
                    </a:p>
                  </a:txBody>
                  <a:tcPr marL="95250" marR="95250"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rtl="0" eaLnBrk="1" fontAlgn="ctr" latinLnBrk="0" hangingPunct="1">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ctr">
                        <a:lnSpc>
                          <a:spcPct val="150000"/>
                        </a:lnSpc>
                        <a:spcBef>
                          <a:spcPts val="0"/>
                        </a:spcBef>
                        <a:spcAft>
                          <a:spcPts val="0"/>
                        </a:spcAft>
                      </a:pPr>
                      <a:endParaRPr lang="en-US" sz="850" b="0" i="0" u="none" strike="noStrike" kern="1200">
                        <a:solidFill>
                          <a:srgbClr val="3F3F3F"/>
                        </a:solidFill>
                        <a:effectLst/>
                        <a:latin typeface="Calibri" panose="020F0502020204030204" pitchFamily="34" charset="0"/>
                        <a:ea typeface="+mn-ea"/>
                        <a:cs typeface="Calibri"/>
                      </a:endParaRPr>
                    </a:p>
                  </a:txBody>
                  <a:tcPr marL="95250" marR="95250"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967498"/>
                  </a:ext>
                </a:extLst>
              </a:tr>
              <a:tr h="668964">
                <a:tc>
                  <a:txBody>
                    <a:bodyPr/>
                    <a:lstStyle/>
                    <a:p>
                      <a:pPr rtl="0" fontAlgn="ctr">
                        <a:spcBef>
                          <a:spcPts val="0"/>
                        </a:spcBef>
                        <a:spcAft>
                          <a:spcPts val="0"/>
                        </a:spcAft>
                      </a:pPr>
                      <a:r>
                        <a:rPr lang="en-US" sz="1050" b="0" i="0" u="none" strike="noStrike">
                          <a:solidFill>
                            <a:srgbClr val="3F3F3F"/>
                          </a:solidFill>
                          <a:effectLst/>
                          <a:latin typeface="Calibri" panose="020F0502020204030204" pitchFamily="34" charset="0"/>
                          <a:cs typeface="Calibri"/>
                        </a:rPr>
                        <a:t>Topic</a:t>
                      </a:r>
                      <a:endParaRPr lang="en-US" sz="1050" b="0">
                        <a:effectLst/>
                        <a:latin typeface="Calibri" panose="020F0502020204030204" pitchFamily="34" charset="0"/>
                        <a:cs typeface="Calibri"/>
                      </a:endParaRPr>
                    </a:p>
                  </a:txBody>
                  <a:tcPr marL="95250" marR="95250" marT="47625" marB="47625">
                    <a:lnL w="12700" cap="flat" cmpd="sng" algn="ctr">
                      <a:no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ctr" latinLnBrk="0" hangingPunct="1">
                        <a:lnSpc>
                          <a:spcPct val="150000"/>
                        </a:lnSpc>
                        <a:spcBef>
                          <a:spcPts val="0"/>
                        </a:spcBef>
                        <a:spcAft>
                          <a:spcPts val="0"/>
                        </a:spcAft>
                      </a:pPr>
                      <a:endParaRPr lang="en-US" sz="850" b="0" i="0" u="none" strike="noStrike" kern="1200">
                        <a:solidFill>
                          <a:schemeClr val="tx1"/>
                        </a:solidFill>
                        <a:effectLst/>
                        <a:latin typeface="Calibri" panose="020F0502020204030204" pitchFamily="34" charset="0"/>
                        <a:ea typeface="+mn-ea"/>
                        <a:cs typeface="Calibri"/>
                      </a:endParaRPr>
                    </a:p>
                  </a:txBody>
                  <a:tcPr marL="95250" marR="95250"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rtl="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50" marR="95250"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50000"/>
                        </a:lnSpc>
                        <a:spcBef>
                          <a:spcPts val="0"/>
                        </a:spcBef>
                        <a:spcAft>
                          <a:spcPts val="0"/>
                        </a:spcAft>
                        <a:buClrTx/>
                        <a:buSzTx/>
                        <a:buFontTx/>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rtl="0" eaLnBrk="1" fontAlgn="ctr" latinLnBrk="0" hangingPunct="1">
                        <a:lnSpc>
                          <a:spcPct val="150000"/>
                        </a:lnSpc>
                        <a:spcBef>
                          <a:spcPts val="0"/>
                        </a:spcBef>
                        <a:spcAft>
                          <a:spcPts val="0"/>
                        </a:spcAft>
                      </a:pPr>
                      <a:endParaRPr lang="en-US" sz="850" b="0" i="0" u="none" strike="noStrike" kern="1200">
                        <a:solidFill>
                          <a:srgbClr val="3F3F3F"/>
                        </a:solidFill>
                        <a:effectLst/>
                        <a:latin typeface="Calibri" panose="020F0502020204030204" pitchFamily="34" charset="0"/>
                        <a:ea typeface="+mn-ea"/>
                        <a:cs typeface="Calibri"/>
                      </a:endParaRPr>
                    </a:p>
                  </a:txBody>
                  <a:tcPr marL="95250" marR="95250"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defTabSz="91440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3513039"/>
                  </a:ext>
                </a:extLst>
              </a:tr>
              <a:tr h="647325">
                <a:tc>
                  <a:txBody>
                    <a:bodyPr/>
                    <a:lstStyle/>
                    <a:p>
                      <a:pPr rtl="0" fontAlgn="ctr">
                        <a:spcBef>
                          <a:spcPts val="0"/>
                        </a:spcBef>
                        <a:spcAft>
                          <a:spcPts val="0"/>
                        </a:spcAft>
                      </a:pPr>
                      <a:r>
                        <a:rPr lang="en-US" sz="1050" b="0" i="0" u="none" strike="noStrike">
                          <a:solidFill>
                            <a:srgbClr val="3F3F3F"/>
                          </a:solidFill>
                          <a:effectLst/>
                          <a:latin typeface="Calibri" panose="020F0502020204030204" pitchFamily="34" charset="0"/>
                          <a:cs typeface="Calibri"/>
                        </a:rPr>
                        <a:t>Topic</a:t>
                      </a:r>
                      <a:endParaRPr lang="en-US" sz="1050" b="0">
                        <a:effectLst/>
                        <a:latin typeface="Calibri" panose="020F0502020204030204" pitchFamily="34" charset="0"/>
                        <a:cs typeface="Calibri"/>
                      </a:endParaRPr>
                    </a:p>
                  </a:txBody>
                  <a:tcPr marL="95250" marR="95250" marT="47625" marB="47625">
                    <a:lnL w="12700" cap="flat" cmpd="sng" algn="ctr">
                      <a:no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nSpc>
                          <a:spcPct val="150000"/>
                        </a:lnSpc>
                        <a:spcBef>
                          <a:spcPts val="0"/>
                        </a:spcBef>
                        <a:spcAft>
                          <a:spcPts val="0"/>
                        </a:spcAft>
                        <a:buNone/>
                      </a:pPr>
                      <a:endParaRPr lang="en-US" sz="850" b="0" i="0" u="none" strike="noStrike" kern="1200" noProof="0">
                        <a:solidFill>
                          <a:srgbClr val="3F3F3F"/>
                        </a:solidFill>
                        <a:effectLst/>
                        <a:latin typeface="Calibri" panose="020F0502020204030204" pitchFamily="34" charset="0"/>
                        <a:ea typeface="+mn-ea"/>
                        <a:cs typeface="Calibri"/>
                      </a:endParaRPr>
                    </a:p>
                  </a:txBody>
                  <a:tcPr marL="95250" marR="95250"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fontAlgn="ctr">
                        <a:lnSpc>
                          <a:spcPct val="150000"/>
                        </a:lnSpc>
                        <a:spcBef>
                          <a:spcPts val="0"/>
                        </a:spcBef>
                        <a:spcAft>
                          <a:spcPts val="0"/>
                        </a:spcAft>
                      </a:pPr>
                      <a:endParaRPr lang="en-US" sz="850" b="0" i="0" u="none" strike="noStrike" kern="1200">
                        <a:solidFill>
                          <a:srgbClr val="3F3F3F"/>
                        </a:solidFill>
                        <a:effectLst/>
                        <a:latin typeface="Calibri" panose="020F0502020204030204" pitchFamily="34" charset="0"/>
                        <a:ea typeface="+mn-ea"/>
                        <a:cs typeface="Calibri"/>
                      </a:endParaRPr>
                    </a:p>
                  </a:txBody>
                  <a:tcPr marL="95250" marR="95250"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50000"/>
                        </a:lnSpc>
                        <a:spcBef>
                          <a:spcPts val="0"/>
                        </a:spcBef>
                        <a:spcAft>
                          <a:spcPts val="0"/>
                        </a:spcAft>
                        <a:buClrTx/>
                        <a:buSzTx/>
                        <a:buFontTx/>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fontAlgn="ctr" latinLnBrk="0" hangingPunct="1">
                        <a:lnSpc>
                          <a:spcPct val="150000"/>
                        </a:lnSpc>
                        <a:spcBef>
                          <a:spcPts val="0"/>
                        </a:spcBef>
                        <a:spcAft>
                          <a:spcPts val="0"/>
                        </a:spcAft>
                      </a:pPr>
                      <a:endParaRPr lang="en-US" sz="850" b="0" i="0" u="none" strike="noStrike" kern="1200">
                        <a:solidFill>
                          <a:srgbClr val="3F3F3F"/>
                        </a:solidFill>
                        <a:effectLst/>
                        <a:latin typeface="Calibri" panose="020F0502020204030204" pitchFamily="34" charset="0"/>
                        <a:ea typeface="+mn-ea"/>
                        <a:cs typeface="Calibri"/>
                      </a:endParaRPr>
                    </a:p>
                  </a:txBody>
                  <a:tcPr marL="95250" marR="95250"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defTabSz="91440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87431840"/>
                  </a:ext>
                </a:extLst>
              </a:tr>
              <a:tr h="556815">
                <a:tc>
                  <a:txBody>
                    <a:bodyPr/>
                    <a:lstStyle/>
                    <a:p>
                      <a:pPr rtl="0" fontAlgn="ctr">
                        <a:spcBef>
                          <a:spcPts val="0"/>
                        </a:spcBef>
                        <a:spcAft>
                          <a:spcPts val="0"/>
                        </a:spcAft>
                      </a:pPr>
                      <a:r>
                        <a:rPr lang="en-US" sz="1050" b="0" i="0" u="none" strike="noStrike">
                          <a:solidFill>
                            <a:srgbClr val="3F3F3F"/>
                          </a:solidFill>
                          <a:effectLst/>
                          <a:latin typeface="Calibri" panose="020F0502020204030204" pitchFamily="34" charset="0"/>
                          <a:cs typeface="Calibri"/>
                        </a:rPr>
                        <a:t>Topic</a:t>
                      </a:r>
                      <a:endParaRPr lang="en-US" sz="1050" b="0">
                        <a:effectLst/>
                        <a:latin typeface="Calibri" panose="020F0502020204030204" pitchFamily="34" charset="0"/>
                        <a:cs typeface="Calibri"/>
                      </a:endParaRPr>
                    </a:p>
                  </a:txBody>
                  <a:tcPr marL="95249" marR="95249" marT="47625" marB="47625">
                    <a:lnL w="12700">
                      <a:noFill/>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nSpc>
                          <a:spcPct val="150000"/>
                        </a:lnSpc>
                        <a:spcBef>
                          <a:spcPts val="0"/>
                        </a:spcBef>
                        <a:spcAft>
                          <a:spcPts val="0"/>
                        </a:spcAft>
                        <a:buNone/>
                      </a:pPr>
                      <a:endParaRPr lang="en-US" sz="850" b="0" i="0" u="none" strike="noStrike" kern="1200" noProof="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nSpc>
                          <a:spcPct val="150000"/>
                        </a:lnSpc>
                        <a:spcBef>
                          <a:spcPts val="0"/>
                        </a:spcBef>
                        <a:spcAft>
                          <a:spcPts val="0"/>
                        </a:spcAft>
                        <a:buNone/>
                      </a:pPr>
                      <a:endParaRPr lang="en-US" sz="850" b="0" i="0" u="none" strike="noStrike" kern="1200" noProof="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defTabSz="914400" rtl="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defTabSz="91440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0207308"/>
                  </a:ext>
                </a:extLst>
              </a:tr>
              <a:tr h="473684">
                <a:tc>
                  <a:txBody>
                    <a:bodyPr/>
                    <a:lstStyle/>
                    <a:p>
                      <a:pPr rtl="0" fontAlgn="ctr">
                        <a:spcBef>
                          <a:spcPts val="0"/>
                        </a:spcBef>
                        <a:spcAft>
                          <a:spcPts val="0"/>
                        </a:spcAft>
                      </a:pPr>
                      <a:r>
                        <a:rPr lang="en-US" sz="1050" b="0" i="0" u="none" strike="noStrike">
                          <a:solidFill>
                            <a:srgbClr val="3F3F3F"/>
                          </a:solidFill>
                          <a:effectLst/>
                          <a:latin typeface="Calibri" panose="020F0502020204030204" pitchFamily="34" charset="0"/>
                          <a:cs typeface="Calibri"/>
                        </a:rPr>
                        <a:t>Topic</a:t>
                      </a:r>
                      <a:endParaRPr lang="en-US" sz="1050" b="0">
                        <a:effectLst/>
                        <a:latin typeface="Calibri" panose="020F0502020204030204" pitchFamily="34" charset="0"/>
                        <a:cs typeface="Calibri"/>
                      </a:endParaRPr>
                    </a:p>
                  </a:txBody>
                  <a:tcPr marL="95249" marR="95249" marT="47625" marB="47625">
                    <a:lnL w="12700">
                      <a:noFill/>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nSpc>
                          <a:spcPct val="150000"/>
                        </a:lnSpc>
                        <a:spcBef>
                          <a:spcPts val="0"/>
                        </a:spcBef>
                        <a:spcAft>
                          <a:spcPts val="0"/>
                        </a:spcAft>
                        <a:buNone/>
                      </a:pPr>
                      <a:endParaRPr lang="en-US" sz="850" b="0" i="0" u="none" strike="noStrike" kern="1200" noProof="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defTabSz="914400" rtl="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defTabSz="91440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4994795"/>
                  </a:ext>
                </a:extLst>
              </a:tr>
              <a:tr h="4736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i="0" u="none" strike="noStrike">
                          <a:solidFill>
                            <a:srgbClr val="3F3F3F"/>
                          </a:solidFill>
                          <a:effectLst/>
                          <a:latin typeface="Calibri" panose="020F0502020204030204" pitchFamily="34" charset="0"/>
                          <a:cs typeface="Calibri"/>
                        </a:rPr>
                        <a:t>Topic</a:t>
                      </a:r>
                      <a:endParaRPr lang="en-US" sz="1050" b="0">
                        <a:effectLst/>
                        <a:latin typeface="Calibri" panose="020F0502020204030204" pitchFamily="34" charset="0"/>
                        <a:cs typeface="Calibri"/>
                      </a:endParaRPr>
                    </a:p>
                  </a:txBody>
                  <a:tcPr marL="95249" marR="95249" marT="47625" marB="47625">
                    <a:lnL w="12700">
                      <a:noFill/>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nSpc>
                          <a:spcPct val="150000"/>
                        </a:lnSpc>
                        <a:spcBef>
                          <a:spcPts val="0"/>
                        </a:spcBef>
                        <a:spcAft>
                          <a:spcPts val="0"/>
                        </a:spcAft>
                        <a:buNone/>
                      </a:pPr>
                      <a:endParaRPr lang="en-US" sz="850" b="0" i="0" u="none" strike="noStrike" kern="1200" noProof="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defTabSz="91440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defTabSz="91440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a:noFill/>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031126"/>
                  </a:ext>
                </a:extLst>
              </a:tr>
              <a:tr h="512821">
                <a:tc>
                  <a:txBody>
                    <a:bodyPr/>
                    <a:lstStyle/>
                    <a:p>
                      <a:pPr rtl="0" fontAlgn="ctr">
                        <a:spcBef>
                          <a:spcPts val="0"/>
                        </a:spcBef>
                        <a:spcAft>
                          <a:spcPts val="0"/>
                        </a:spcAft>
                      </a:pPr>
                      <a:r>
                        <a:rPr lang="en-US" sz="1050" b="0" i="0" u="none" strike="noStrike">
                          <a:solidFill>
                            <a:srgbClr val="3F3F3F"/>
                          </a:solidFill>
                          <a:effectLst/>
                          <a:latin typeface="Calibri" panose="020F0502020204030204" pitchFamily="34" charset="0"/>
                          <a:cs typeface="Calibri"/>
                        </a:rPr>
                        <a:t>Topic</a:t>
                      </a:r>
                      <a:endParaRPr lang="en-US" sz="1050" b="0">
                        <a:effectLst/>
                        <a:latin typeface="Calibri" panose="020F0502020204030204" pitchFamily="34" charset="0"/>
                        <a:cs typeface="Calibri"/>
                      </a:endParaRPr>
                    </a:p>
                  </a:txBody>
                  <a:tcPr marL="95250" marR="95250" marT="47625" marB="47625">
                    <a:lnL w="12700" cap="flat" cmpd="sng" algn="ctr">
                      <a:no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nSpc>
                          <a:spcPct val="150000"/>
                        </a:lnSpc>
                        <a:spcBef>
                          <a:spcPts val="0"/>
                        </a:spcBef>
                        <a:spcAft>
                          <a:spcPts val="0"/>
                        </a:spcAft>
                        <a:buNone/>
                      </a:pPr>
                      <a:endParaRPr lang="en-US" sz="850" b="0" i="0" u="none" strike="noStrike" kern="1200" noProof="0">
                        <a:solidFill>
                          <a:srgbClr val="3F3F3F"/>
                        </a:solidFill>
                        <a:effectLst/>
                        <a:latin typeface="Calibri" panose="020F0502020204030204" pitchFamily="34" charset="0"/>
                        <a:ea typeface="+mn-ea"/>
                        <a:cs typeface="Calibri"/>
                      </a:endParaRPr>
                    </a:p>
                  </a:txBody>
                  <a:tcPr marL="95250" marR="95250"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indent="-228600" rtl="0" fontAlgn="ctr">
                        <a:lnSpc>
                          <a:spcPct val="150000"/>
                        </a:lnSpc>
                        <a:spcBef>
                          <a:spcPts val="0"/>
                        </a:spcBef>
                        <a:spcAft>
                          <a:spcPts val="0"/>
                        </a:spcAft>
                        <a:buFont typeface="+mj-lt"/>
                        <a:buAutoNum type="arabicPeriod"/>
                      </a:pPr>
                      <a:endParaRPr lang="en-US" sz="850" b="0" i="0" u="none" strike="noStrike" kern="1200">
                        <a:solidFill>
                          <a:srgbClr val="3F3F3F"/>
                        </a:solidFill>
                        <a:effectLst/>
                        <a:latin typeface="Calibri" panose="020F0502020204030204" pitchFamily="34" charset="0"/>
                        <a:ea typeface="+mn-ea"/>
                        <a:cs typeface="Calibri"/>
                      </a:endParaRPr>
                    </a:p>
                  </a:txBody>
                  <a:tcPr marL="95250" marR="95250"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a:noFill/>
                    </a:lnB>
                    <a:lnTlToBr w="12700" cmpd="sng">
                      <a:noFill/>
                      <a:prstDash val="solid"/>
                    </a:lnTlToBr>
                    <a:lnBlToTr w="12700" cmpd="sng">
                      <a:noFill/>
                      <a:prstDash val="solid"/>
                    </a:lnBlToTr>
                    <a:noFill/>
                  </a:tcPr>
                </a:tc>
                <a:tc>
                  <a:txBody>
                    <a:bodyPr/>
                    <a:lstStyle/>
                    <a:p>
                      <a:pPr marL="0" lvl="0" algn="l" defTabSz="91440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50" marR="95250" marT="47625" marB="47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algn="l" defTabSz="914400">
                        <a:lnSpc>
                          <a:spcPct val="150000"/>
                        </a:lnSpc>
                        <a:spcBef>
                          <a:spcPts val="0"/>
                        </a:spcBef>
                        <a:spcAft>
                          <a:spcPts val="0"/>
                        </a:spcAft>
                        <a:buNone/>
                      </a:pPr>
                      <a:endParaRPr lang="en-US" sz="850" b="0" i="0" u="none" strike="noStrike" kern="1200">
                        <a:solidFill>
                          <a:srgbClr val="3F3F3F"/>
                        </a:solidFill>
                        <a:effectLst/>
                        <a:latin typeface="Calibri" panose="020F0502020204030204" pitchFamily="34" charset="0"/>
                        <a:ea typeface="+mn-ea"/>
                        <a:cs typeface="Calibri"/>
                      </a:endParaRPr>
                    </a:p>
                  </a:txBody>
                  <a:tcPr marL="95249" marR="95249" marT="47625" marB="47625">
                    <a:lnL w="12700" cap="flat" cmpd="sng" algn="ctr">
                      <a:solidFill>
                        <a:schemeClr val="bg2">
                          <a:lumMod val="90000"/>
                        </a:schemeClr>
                      </a:solidFill>
                      <a:prstDash val="solid"/>
                      <a:round/>
                      <a:headEnd type="none" w="med" len="med"/>
                      <a:tailEnd type="none" w="med" len="med"/>
                    </a:lnL>
                    <a:lnR w="12700">
                      <a:noFill/>
                    </a:lnR>
                    <a:lnT w="12700" cap="flat" cmpd="sng" algn="ctr">
                      <a:solidFill>
                        <a:schemeClr val="bg2">
                          <a:lumMod val="90000"/>
                        </a:schemeClr>
                      </a:solidFill>
                      <a:prstDash val="solid"/>
                      <a:round/>
                      <a:headEnd type="none" w="med" len="med"/>
                      <a:tailEnd type="none" w="med" len="med"/>
                    </a:lnT>
                    <a:lnB w="12700">
                      <a:noFill/>
                    </a:lnB>
                    <a:lnTlToBr w="12700" cmpd="sng">
                      <a:noFill/>
                      <a:prstDash val="solid"/>
                    </a:lnTlToBr>
                    <a:lnBlToTr w="12700" cmpd="sng">
                      <a:noFill/>
                      <a:prstDash val="solid"/>
                    </a:lnBlToTr>
                    <a:noFill/>
                  </a:tcPr>
                </a:tc>
                <a:extLst>
                  <a:ext uri="{0D108BD9-81ED-4DB2-BD59-A6C34878D82A}">
                    <a16:rowId xmlns:a16="http://schemas.microsoft.com/office/drawing/2014/main" val="2346718711"/>
                  </a:ext>
                </a:extLst>
              </a:tr>
            </a:tbl>
          </a:graphicData>
        </a:graphic>
      </p:graphicFrame>
    </p:spTree>
    <p:extLst>
      <p:ext uri="{BB962C8B-B14F-4D97-AF65-F5344CB8AC3E}">
        <p14:creationId xmlns:p14="http://schemas.microsoft.com/office/powerpoint/2010/main" val="4189897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 Content 1">
    <p:bg>
      <p:bgPr>
        <a:solidFill>
          <a:schemeClr val="tx1"/>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userDrawn="1"/>
        </p:nvSpPr>
        <p:spPr>
          <a:xfrm>
            <a:off x="11971606" y="7413674"/>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5" name="Text Placeholder 6">
            <a:extLst>
              <a:ext uri="{FF2B5EF4-FFF2-40B4-BE49-F238E27FC236}">
                <a16:creationId xmlns:a16="http://schemas.microsoft.com/office/drawing/2014/main" id="{10C9568A-26DF-C5DF-1CD9-10D0E2BBC449}"/>
              </a:ext>
            </a:extLst>
          </p:cNvPr>
          <p:cNvSpPr>
            <a:spLocks noGrp="1"/>
          </p:cNvSpPr>
          <p:nvPr>
            <p:ph type="body" sz="quarter" idx="13"/>
          </p:nvPr>
        </p:nvSpPr>
        <p:spPr>
          <a:xfrm>
            <a:off x="479502" y="1233577"/>
            <a:ext cx="10302798" cy="4801453"/>
          </a:xfrm>
        </p:spPr>
        <p:txBody>
          <a:bodyPr anchor="t">
            <a:noAutofit/>
          </a:bodyPr>
          <a:lstStyle>
            <a:lvl1pPr marL="228600" indent="-228600" algn="l">
              <a:buFont typeface="Arial" panose="020B0604020202020204" pitchFamily="34" charset="0"/>
              <a:buChar char="•"/>
              <a:defRPr sz="2400">
                <a:solidFill>
                  <a:schemeClr val="accent1"/>
                </a:solidFill>
                <a:latin typeface="Calibri" panose="020F0502020204030204" pitchFamily="34" charset="0"/>
                <a:cs typeface="Calibri" panose="020F0502020204030204" pitchFamily="34" charset="0"/>
              </a:defRPr>
            </a:lvl1pPr>
            <a:lvl2pPr>
              <a:defRPr sz="2000">
                <a:solidFill>
                  <a:schemeClr val="accent1"/>
                </a:solidFill>
                <a:latin typeface="Calibri" panose="020F0502020204030204" pitchFamily="34" charset="0"/>
                <a:cs typeface="Calibri" panose="020F0502020204030204" pitchFamily="34" charset="0"/>
              </a:defRPr>
            </a:lvl2pPr>
            <a:lvl3pPr>
              <a:defRPr sz="1800">
                <a:solidFill>
                  <a:schemeClr val="accent1"/>
                </a:solidFill>
                <a:latin typeface="Calibri" panose="020F0502020204030204" pitchFamily="34" charset="0"/>
                <a:cs typeface="Calibri" panose="020F0502020204030204" pitchFamily="34" charset="0"/>
              </a:defRPr>
            </a:lvl3pPr>
            <a:lvl4pPr>
              <a:defRPr sz="1600">
                <a:solidFill>
                  <a:schemeClr val="accent1"/>
                </a:solidFill>
                <a:latin typeface="Calibri" panose="020F0502020204030204" pitchFamily="34" charset="0"/>
                <a:cs typeface="Calibri" panose="020F0502020204030204" pitchFamily="34" charset="0"/>
              </a:defRPr>
            </a:lvl4pPr>
            <a:lvl5pPr>
              <a:defRPr sz="1600">
                <a:solidFill>
                  <a:schemeClr val="accent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Title 44">
            <a:extLst>
              <a:ext uri="{FF2B5EF4-FFF2-40B4-BE49-F238E27FC236}">
                <a16:creationId xmlns:a16="http://schemas.microsoft.com/office/drawing/2014/main" id="{C9C78615-0024-A083-3664-A8E531CE82EE}"/>
              </a:ext>
            </a:extLst>
          </p:cNvPr>
          <p:cNvSpPr>
            <a:spLocks noGrp="1"/>
          </p:cNvSpPr>
          <p:nvPr>
            <p:ph type="title" hasCustomPrompt="1"/>
          </p:nvPr>
        </p:nvSpPr>
        <p:spPr>
          <a:xfrm>
            <a:off x="0" y="1745"/>
            <a:ext cx="12192000" cy="980510"/>
          </a:xfrm>
          <a:noFill/>
        </p:spPr>
        <p:txBody>
          <a:bodyPr lIns="468000" rIns="72000">
            <a:noAutofit/>
          </a:bodyPr>
          <a:lstStyle>
            <a:lvl1pPr>
              <a:defRPr sz="3600" b="1" i="0">
                <a:solidFill>
                  <a:schemeClr val="accent1"/>
                </a:solidFill>
                <a:latin typeface="Calibri" panose="020F0502020204030204" pitchFamily="34" charset="0"/>
                <a:cs typeface="Calibri" panose="020F0502020204030204" pitchFamily="34" charset="0"/>
              </a:defRPr>
            </a:lvl1pPr>
          </a:lstStyle>
          <a:p>
            <a:r>
              <a:rPr lang="en-GB"/>
              <a:t>Title + Content</a:t>
            </a:r>
            <a:endParaRPr lang="en-US"/>
          </a:p>
        </p:txBody>
      </p:sp>
      <p:pic>
        <p:nvPicPr>
          <p:cNvPr id="32" name="Graphic 31">
            <a:extLst>
              <a:ext uri="{FF2B5EF4-FFF2-40B4-BE49-F238E27FC236}">
                <a16:creationId xmlns:a16="http://schemas.microsoft.com/office/drawing/2014/main" id="{0E7AD151-E942-DA25-93C7-BAFBFB6B4E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560187927"/>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Title-Slide">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0AD8B535-02B7-0644-8C9B-392DBBC9B862}"/>
              </a:ext>
            </a:extLst>
          </p:cNvPr>
          <p:cNvSpPr txBox="1"/>
          <p:nvPr/>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45" name="Title 44">
            <a:extLst>
              <a:ext uri="{FF2B5EF4-FFF2-40B4-BE49-F238E27FC236}">
                <a16:creationId xmlns:a16="http://schemas.microsoft.com/office/drawing/2014/main" id="{C629FBE1-1840-DDE7-C4EA-AC26D6703D1A}"/>
              </a:ext>
            </a:extLst>
          </p:cNvPr>
          <p:cNvSpPr>
            <a:spLocks noGrp="1"/>
          </p:cNvSpPr>
          <p:nvPr>
            <p:ph type="title" hasCustomPrompt="1"/>
          </p:nvPr>
        </p:nvSpPr>
        <p:spPr>
          <a:xfrm>
            <a:off x="761389" y="2945175"/>
            <a:ext cx="4725011" cy="961861"/>
          </a:xfrm>
        </p:spPr>
        <p:txBody>
          <a:bodyPr>
            <a:normAutofit/>
          </a:bodyPr>
          <a:lstStyle>
            <a:lvl1pPr>
              <a:defRPr sz="4800" b="1" i="0">
                <a:solidFill>
                  <a:schemeClr val="bg1"/>
                </a:solidFill>
                <a:latin typeface="Calibri" panose="020F0502020204030204" pitchFamily="34" charset="0"/>
                <a:cs typeface="Calibri" panose="020F0502020204030204" pitchFamily="34" charset="0"/>
              </a:defRPr>
            </a:lvl1pPr>
          </a:lstStyle>
          <a:p>
            <a:r>
              <a:rPr lang="en-GB"/>
              <a:t>Section title</a:t>
            </a:r>
            <a:endParaRPr lang="en-US"/>
          </a:p>
        </p:txBody>
      </p:sp>
      <p:sp>
        <p:nvSpPr>
          <p:cNvPr id="55" name="Content Placeholder 54">
            <a:extLst>
              <a:ext uri="{FF2B5EF4-FFF2-40B4-BE49-F238E27FC236}">
                <a16:creationId xmlns:a16="http://schemas.microsoft.com/office/drawing/2014/main" id="{11948EB0-0AE7-8842-3172-EB636AA6856C}"/>
              </a:ext>
            </a:extLst>
          </p:cNvPr>
          <p:cNvSpPr>
            <a:spLocks noGrp="1"/>
          </p:cNvSpPr>
          <p:nvPr>
            <p:ph sz="quarter" idx="10" hasCustomPrompt="1"/>
          </p:nvPr>
        </p:nvSpPr>
        <p:spPr>
          <a:xfrm>
            <a:off x="761389" y="4144602"/>
            <a:ext cx="4029272" cy="449451"/>
          </a:xfrm>
        </p:spPr>
        <p:txBody>
          <a:bodyPr>
            <a:noAutofit/>
          </a:bodyPr>
          <a:lstStyle>
            <a:lvl1pPr marL="0" indent="0">
              <a:buNone/>
              <a:defRPr sz="2800" b="0" i="0">
                <a:solidFill>
                  <a:schemeClr val="bg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Subtitle</a:t>
            </a:r>
          </a:p>
          <a:p>
            <a:pPr lvl="0"/>
            <a:endParaRPr lang="en-US"/>
          </a:p>
        </p:txBody>
      </p:sp>
      <p:cxnSp>
        <p:nvCxnSpPr>
          <p:cNvPr id="24" name="Straight Connector 23">
            <a:extLst>
              <a:ext uri="{FF2B5EF4-FFF2-40B4-BE49-F238E27FC236}">
                <a16:creationId xmlns:a16="http://schemas.microsoft.com/office/drawing/2014/main" id="{1FDB5398-1CE2-BD12-04E4-ADBF7C63E65A}"/>
              </a:ext>
            </a:extLst>
          </p:cNvPr>
          <p:cNvCxnSpPr>
            <a:cxnSpLocks/>
          </p:cNvCxnSpPr>
          <p:nvPr/>
        </p:nvCxnSpPr>
        <p:spPr>
          <a:xfrm>
            <a:off x="761389" y="4993486"/>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B4CF223-8D22-AB42-DB24-FAB9BAA83648}"/>
              </a:ext>
            </a:extLst>
          </p:cNvPr>
          <p:cNvSpPr txBox="1"/>
          <p:nvPr/>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pic>
        <p:nvPicPr>
          <p:cNvPr id="34" name="Graphic 33">
            <a:extLst>
              <a:ext uri="{FF2B5EF4-FFF2-40B4-BE49-F238E27FC236}">
                <a16:creationId xmlns:a16="http://schemas.microsoft.com/office/drawing/2014/main" id="{9CB0FAD8-12BF-8A91-AA5C-8164754E9E0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53300743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peaker-Headsho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90E1E88-88E8-235C-E704-18FD4F48407D}"/>
              </a:ext>
            </a:extLst>
          </p:cNvPr>
          <p:cNvSpPr/>
          <p:nvPr userDrawn="1"/>
        </p:nvSpPr>
        <p:spPr>
          <a:xfrm>
            <a:off x="949960" y="2867130"/>
            <a:ext cx="9398000" cy="2672080"/>
          </a:xfrm>
          <a:prstGeom prst="rect">
            <a:avLst/>
          </a:prstGeom>
          <a:solidFill>
            <a:schemeClr val="accent5">
              <a:alpha val="1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28" name="TextBox 27">
            <a:extLst>
              <a:ext uri="{FF2B5EF4-FFF2-40B4-BE49-F238E27FC236}">
                <a16:creationId xmlns:a16="http://schemas.microsoft.com/office/drawing/2014/main" id="{0AD8B535-02B7-0644-8C9B-392DBBC9B862}"/>
              </a:ext>
            </a:extLst>
          </p:cNvPr>
          <p:cNvSpPr txBox="1"/>
          <p:nvPr userDrawn="1"/>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4" name="TextBox 3">
            <a:extLst>
              <a:ext uri="{FF2B5EF4-FFF2-40B4-BE49-F238E27FC236}">
                <a16:creationId xmlns:a16="http://schemas.microsoft.com/office/drawing/2014/main" id="{1B4CF223-8D22-AB42-DB24-FAB9BAA83648}"/>
              </a:ext>
            </a:extLst>
          </p:cNvPr>
          <p:cNvSpPr txBox="1"/>
          <p:nvPr userDrawn="1"/>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grpSp>
        <p:nvGrpSpPr>
          <p:cNvPr id="30" name="Group 29">
            <a:extLst>
              <a:ext uri="{FF2B5EF4-FFF2-40B4-BE49-F238E27FC236}">
                <a16:creationId xmlns:a16="http://schemas.microsoft.com/office/drawing/2014/main" id="{779BB08C-F18D-575B-0A23-D628DA44BD01}"/>
              </a:ext>
            </a:extLst>
          </p:cNvPr>
          <p:cNvGrpSpPr/>
          <p:nvPr userDrawn="1"/>
        </p:nvGrpSpPr>
        <p:grpSpPr>
          <a:xfrm>
            <a:off x="0" y="6302647"/>
            <a:ext cx="12192000" cy="569844"/>
            <a:chOff x="0" y="6295435"/>
            <a:chExt cx="12192000" cy="569844"/>
          </a:xfrm>
        </p:grpSpPr>
        <p:sp>
          <p:nvSpPr>
            <p:cNvPr id="31" name="Rectangle 30">
              <a:extLst>
                <a:ext uri="{FF2B5EF4-FFF2-40B4-BE49-F238E27FC236}">
                  <a16:creationId xmlns:a16="http://schemas.microsoft.com/office/drawing/2014/main" id="{6FF991B4-AEF6-6F53-395E-4C833622EE14}"/>
                </a:ext>
              </a:extLst>
            </p:cNvPr>
            <p:cNvSpPr/>
            <p:nvPr userDrawn="1"/>
          </p:nvSpPr>
          <p:spPr>
            <a:xfrm>
              <a:off x="0" y="6318585"/>
              <a:ext cx="12192000" cy="5394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33" name="TextBox 32">
              <a:extLst>
                <a:ext uri="{FF2B5EF4-FFF2-40B4-BE49-F238E27FC236}">
                  <a16:creationId xmlns:a16="http://schemas.microsoft.com/office/drawing/2014/main" id="{E319AAC0-6E13-CBB7-C2E1-05484E1A4A33}"/>
                </a:ext>
              </a:extLst>
            </p:cNvPr>
            <p:cNvSpPr txBox="1"/>
            <p:nvPr userDrawn="1"/>
          </p:nvSpPr>
          <p:spPr>
            <a:xfrm>
              <a:off x="269133" y="6391877"/>
              <a:ext cx="6260926" cy="400110"/>
            </a:xfrm>
            <a:prstGeom prst="rect">
              <a:avLst/>
            </a:prstGeom>
          </p:spPr>
          <p:txBody>
            <a:bodyPr vert="horz" wrap="square" lIns="91440" tIns="45720" rIns="91440" bIns="45720" rtlCol="0">
              <a:spAutoFit/>
            </a:bodyPr>
            <a:lstStyle/>
            <a:p>
              <a:pPr algn="l"/>
              <a:r>
                <a:rPr lang="en-US" sz="1000" b="0" i="0" noProof="0">
                  <a:solidFill>
                    <a:schemeClr val="bg1"/>
                  </a:solidFill>
                  <a:latin typeface="Calibri Light" panose="020F0302020204030204" pitchFamily="34" charset="0"/>
                  <a:cs typeface="Calibri Light" panose="020F0302020204030204" pitchFamily="34" charset="0"/>
                </a:rPr>
                <a:t>Copyright ©  ConnectWise. ConnectWise CONFIDENTIAL AND PROPRIETARY INFORMATION. All rights reserved. All trademarks, trade names, service marks and logos referenced herein belong to their respective companies.</a:t>
              </a:r>
              <a:endParaRPr lang="en-US" sz="1200" b="0" i="0" noProof="0">
                <a:solidFill>
                  <a:schemeClr val="bg1"/>
                </a:solidFill>
                <a:latin typeface="Calibri Light" panose="020F0302020204030204" pitchFamily="34" charset="0"/>
                <a:cs typeface="Calibri Light" panose="020F0302020204030204" pitchFamily="34" charset="0"/>
              </a:endParaRPr>
            </a:p>
          </p:txBody>
        </p:sp>
        <p:pic>
          <p:nvPicPr>
            <p:cNvPr id="34" name="Graphic 33">
              <a:extLst>
                <a:ext uri="{FF2B5EF4-FFF2-40B4-BE49-F238E27FC236}">
                  <a16:creationId xmlns:a16="http://schemas.microsoft.com/office/drawing/2014/main" id="{9CB0FAD8-12BF-8A91-AA5C-8164754E9E0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295435"/>
              <a:ext cx="569844" cy="569844"/>
            </a:xfrm>
            <a:prstGeom prst="rect">
              <a:avLst/>
            </a:prstGeom>
          </p:spPr>
        </p:pic>
      </p:grpSp>
      <p:sp>
        <p:nvSpPr>
          <p:cNvPr id="7" name="Picture Placeholder 6">
            <a:extLst>
              <a:ext uri="{FF2B5EF4-FFF2-40B4-BE49-F238E27FC236}">
                <a16:creationId xmlns:a16="http://schemas.microsoft.com/office/drawing/2014/main" id="{C7ECFE0F-8893-3F7D-1AE7-C284F8EFCF00}"/>
              </a:ext>
            </a:extLst>
          </p:cNvPr>
          <p:cNvSpPr>
            <a:spLocks noGrp="1"/>
          </p:cNvSpPr>
          <p:nvPr>
            <p:ph type="pic" sz="quarter" idx="10"/>
          </p:nvPr>
        </p:nvSpPr>
        <p:spPr>
          <a:xfrm>
            <a:off x="1236436" y="3174470"/>
            <a:ext cx="2057400" cy="2057400"/>
          </a:xfrm>
          <a:prstGeom prst="ellipse">
            <a:avLst/>
          </a:prstGeom>
          <a:solidFill>
            <a:schemeClr val="bg1"/>
          </a:solidFill>
          <a:ln>
            <a:noFill/>
          </a:ln>
        </p:spPr>
        <p:txBody>
          <a:bodyPr/>
          <a:lstStyle/>
          <a:p>
            <a:r>
              <a:rPr lang="en-US"/>
              <a:t>Click icon to add picture</a:t>
            </a:r>
          </a:p>
        </p:txBody>
      </p:sp>
      <p:sp>
        <p:nvSpPr>
          <p:cNvPr id="10" name="Text Placeholder 9">
            <a:extLst>
              <a:ext uri="{FF2B5EF4-FFF2-40B4-BE49-F238E27FC236}">
                <a16:creationId xmlns:a16="http://schemas.microsoft.com/office/drawing/2014/main" id="{C63CE3D3-3685-385D-C133-FC11B58A53E2}"/>
              </a:ext>
            </a:extLst>
          </p:cNvPr>
          <p:cNvSpPr>
            <a:spLocks noGrp="1"/>
          </p:cNvSpPr>
          <p:nvPr>
            <p:ph type="body" sz="quarter" idx="11" hasCustomPrompt="1"/>
          </p:nvPr>
        </p:nvSpPr>
        <p:spPr>
          <a:xfrm>
            <a:off x="3688556" y="3174470"/>
            <a:ext cx="6349523" cy="1458490"/>
          </a:xfrm>
        </p:spPr>
        <p:txBody>
          <a:bodyPr>
            <a:normAutofit/>
          </a:bodyPr>
          <a:lstStyle>
            <a:lvl1pPr marL="0" indent="0">
              <a:buNone/>
              <a:defRPr sz="1800" baseline="0">
                <a:solidFill>
                  <a:schemeClr val="bg1"/>
                </a:solidFill>
                <a:latin typeface="Calibri" panose="020F0502020204030204" pitchFamily="34" charset="0"/>
              </a:defRPr>
            </a:lvl1pPr>
            <a:lvl2pPr>
              <a:defRPr baseline="0">
                <a:latin typeface="+mn-lt"/>
              </a:defRPr>
            </a:lvl2pPr>
            <a:lvl3pPr>
              <a:defRPr baseline="0">
                <a:latin typeface="+mn-lt"/>
              </a:defRPr>
            </a:lvl3pPr>
            <a:lvl4pPr>
              <a:defRPr baseline="0">
                <a:latin typeface="+mn-lt"/>
              </a:defRPr>
            </a:lvl4pPr>
            <a:lvl5pPr>
              <a:defRPr baseline="0">
                <a:latin typeface="+mn-lt"/>
              </a:defRPr>
            </a:lvl5pPr>
          </a:lstStyle>
          <a:p>
            <a:pPr lvl="0"/>
            <a:r>
              <a:rPr lang="en-US"/>
              <a:t>Insert success story</a:t>
            </a:r>
          </a:p>
        </p:txBody>
      </p:sp>
      <p:sp>
        <p:nvSpPr>
          <p:cNvPr id="13" name="Text Placeholder 12">
            <a:extLst>
              <a:ext uri="{FF2B5EF4-FFF2-40B4-BE49-F238E27FC236}">
                <a16:creationId xmlns:a16="http://schemas.microsoft.com/office/drawing/2014/main" id="{9FB127ED-B991-89E7-B21C-E86D49862181}"/>
              </a:ext>
            </a:extLst>
          </p:cNvPr>
          <p:cNvSpPr>
            <a:spLocks noGrp="1"/>
          </p:cNvSpPr>
          <p:nvPr>
            <p:ph type="body" sz="quarter" idx="12" hasCustomPrompt="1"/>
          </p:nvPr>
        </p:nvSpPr>
        <p:spPr>
          <a:xfrm>
            <a:off x="3717925" y="4761230"/>
            <a:ext cx="3973513" cy="399520"/>
          </a:xfrm>
        </p:spPr>
        <p:txBody>
          <a:bodyPr>
            <a:normAutofit/>
          </a:bodyPr>
          <a:lstStyle>
            <a:lvl1pPr marL="0" indent="0">
              <a:lnSpc>
                <a:spcPts val="1800"/>
              </a:lnSpc>
              <a:spcBef>
                <a:spcPts val="0"/>
              </a:spcBef>
              <a:buNone/>
              <a:defRPr sz="1600" b="1" i="0">
                <a:solidFill>
                  <a:schemeClr val="accent3"/>
                </a:solidFill>
                <a:latin typeface="Calibri" panose="020F0502020204030204" pitchFamily="34" charset="0"/>
                <a:cs typeface="Calibri" panose="020F0502020204030204" pitchFamily="34" charset="0"/>
              </a:defRPr>
            </a:lvl1pPr>
          </a:lstStyle>
          <a:p>
            <a:pPr lvl="0"/>
            <a:r>
              <a:rPr lang="en-US"/>
              <a:t>First Lastname,</a:t>
            </a:r>
          </a:p>
        </p:txBody>
      </p:sp>
      <p:sp>
        <p:nvSpPr>
          <p:cNvPr id="15" name="Text Placeholder 14">
            <a:extLst>
              <a:ext uri="{FF2B5EF4-FFF2-40B4-BE49-F238E27FC236}">
                <a16:creationId xmlns:a16="http://schemas.microsoft.com/office/drawing/2014/main" id="{6DA871B0-C22E-A768-6538-38E5EF37DB4F}"/>
              </a:ext>
            </a:extLst>
          </p:cNvPr>
          <p:cNvSpPr>
            <a:spLocks noGrp="1"/>
          </p:cNvSpPr>
          <p:nvPr>
            <p:ph type="body" sz="quarter" idx="13" hasCustomPrompt="1"/>
          </p:nvPr>
        </p:nvSpPr>
        <p:spPr>
          <a:xfrm>
            <a:off x="3718243" y="5089843"/>
            <a:ext cx="4003675" cy="449367"/>
          </a:xfrm>
        </p:spPr>
        <p:txBody>
          <a:bodyPr>
            <a:normAutofit/>
          </a:bodyPr>
          <a:lstStyle>
            <a:lvl1pPr marL="0" indent="0">
              <a:buNone/>
              <a:defRPr sz="1400">
                <a:solidFill>
                  <a:schemeClr val="bg1"/>
                </a:solidFill>
                <a:latin typeface="Calibri" panose="020F0502020204030204" pitchFamily="34" charset="0"/>
              </a:defRPr>
            </a:lvl1pPr>
          </a:lstStyle>
          <a:p>
            <a:pPr lvl="0"/>
            <a:r>
              <a:rPr lang="en-US"/>
              <a:t>Title</a:t>
            </a:r>
          </a:p>
        </p:txBody>
      </p:sp>
      <p:sp>
        <p:nvSpPr>
          <p:cNvPr id="17" name="Text Placeholder 16">
            <a:extLst>
              <a:ext uri="{FF2B5EF4-FFF2-40B4-BE49-F238E27FC236}">
                <a16:creationId xmlns:a16="http://schemas.microsoft.com/office/drawing/2014/main" id="{548C631A-37BF-76C6-CA77-1A8127EC24D6}"/>
              </a:ext>
            </a:extLst>
          </p:cNvPr>
          <p:cNvSpPr>
            <a:spLocks noGrp="1"/>
          </p:cNvSpPr>
          <p:nvPr>
            <p:ph type="body" sz="quarter" idx="14" hasCustomPrompt="1"/>
          </p:nvPr>
        </p:nvSpPr>
        <p:spPr>
          <a:xfrm>
            <a:off x="949960" y="1879599"/>
            <a:ext cx="7635240" cy="987425"/>
          </a:xfrm>
        </p:spPr>
        <p:txBody>
          <a:bodyPr>
            <a:normAutofit/>
          </a:bodyPr>
          <a:lstStyle>
            <a:lvl1pPr marL="0" indent="0">
              <a:buNone/>
              <a:defRPr sz="4400">
                <a:solidFill>
                  <a:schemeClr val="bg1"/>
                </a:solidFill>
                <a:latin typeface="Calibri" panose="020F0502020204030204" pitchFamily="34" charset="0"/>
              </a:defRPr>
            </a:lvl1pPr>
          </a:lstStyle>
          <a:p>
            <a:pPr lvl="0"/>
            <a:r>
              <a:rPr lang="en-US"/>
              <a:t>Success story headline</a:t>
            </a:r>
          </a:p>
        </p:txBody>
      </p:sp>
      <p:sp>
        <p:nvSpPr>
          <p:cNvPr id="21" name="TextBox 20">
            <a:extLst>
              <a:ext uri="{FF2B5EF4-FFF2-40B4-BE49-F238E27FC236}">
                <a16:creationId xmlns:a16="http://schemas.microsoft.com/office/drawing/2014/main" id="{C97B8F27-FAE9-6673-E334-10BAD46A240B}"/>
              </a:ext>
            </a:extLst>
          </p:cNvPr>
          <p:cNvSpPr txBox="1"/>
          <p:nvPr userDrawn="1"/>
        </p:nvSpPr>
        <p:spPr>
          <a:xfrm>
            <a:off x="3293836" y="436880"/>
            <a:ext cx="1318804" cy="762000"/>
          </a:xfrm>
          <a:prstGeom prst="rect">
            <a:avLst/>
          </a:prstGeom>
        </p:spPr>
        <p:txBody>
          <a:bodyPr vert="horz" wrap="square" lIns="91440" tIns="45720" rIns="91440" bIns="45720" rtlCol="0">
            <a:normAutofit/>
          </a:bodyPr>
          <a:lstStyle/>
          <a:p>
            <a:pPr algn="l"/>
            <a:endParaRPr lang="en-US" sz="1800" b="0">
              <a:latin typeface="Calibri" panose="020F0502020204030204" pitchFamily="34" charset="0"/>
            </a:endParaRPr>
          </a:p>
        </p:txBody>
      </p:sp>
    </p:spTree>
    <p:extLst>
      <p:ext uri="{BB962C8B-B14F-4D97-AF65-F5344CB8AC3E}">
        <p14:creationId xmlns:p14="http://schemas.microsoft.com/office/powerpoint/2010/main" val="253322225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alf Text Half Image">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0AD8B535-02B7-0644-8C9B-392DBBC9B862}"/>
              </a:ext>
            </a:extLst>
          </p:cNvPr>
          <p:cNvSpPr txBox="1"/>
          <p:nvPr userDrawn="1"/>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4" name="TextBox 3">
            <a:extLst>
              <a:ext uri="{FF2B5EF4-FFF2-40B4-BE49-F238E27FC236}">
                <a16:creationId xmlns:a16="http://schemas.microsoft.com/office/drawing/2014/main" id="{1B4CF223-8D22-AB42-DB24-FAB9BAA83648}"/>
              </a:ext>
            </a:extLst>
          </p:cNvPr>
          <p:cNvSpPr txBox="1"/>
          <p:nvPr userDrawn="1"/>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pic>
        <p:nvPicPr>
          <p:cNvPr id="8" name="Picture 7" descr="A black background with blue hexagons&#10;&#10;Description automatically generated with low confidence">
            <a:extLst>
              <a:ext uri="{FF2B5EF4-FFF2-40B4-BE49-F238E27FC236}">
                <a16:creationId xmlns:a16="http://schemas.microsoft.com/office/drawing/2014/main" id="{7C9B194E-ECDF-5CAF-FF5D-BB6B1AED8CE4}"/>
              </a:ext>
            </a:extLst>
          </p:cNvPr>
          <p:cNvPicPr>
            <a:picLocks noChangeAspect="1"/>
          </p:cNvPicPr>
          <p:nvPr userDrawn="1"/>
        </p:nvPicPr>
        <p:blipFill>
          <a:blip r:embed="rId2"/>
          <a:stretch>
            <a:fillRect/>
          </a:stretch>
        </p:blipFill>
        <p:spPr>
          <a:xfrm>
            <a:off x="8363516" y="-389433"/>
            <a:ext cx="4394200" cy="2311400"/>
          </a:xfrm>
          <a:prstGeom prst="rect">
            <a:avLst/>
          </a:prstGeom>
        </p:spPr>
      </p:pic>
      <p:pic>
        <p:nvPicPr>
          <p:cNvPr id="34" name="Graphic 33">
            <a:extLst>
              <a:ext uri="{FF2B5EF4-FFF2-40B4-BE49-F238E27FC236}">
                <a16:creationId xmlns:a16="http://schemas.microsoft.com/office/drawing/2014/main" id="{9CB0FAD8-12BF-8A91-AA5C-8164754E9E0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7234" y="6302647"/>
            <a:ext cx="569844" cy="569844"/>
          </a:xfrm>
          <a:prstGeom prst="rect">
            <a:avLst/>
          </a:prstGeom>
        </p:spPr>
      </p:pic>
      <p:sp>
        <p:nvSpPr>
          <p:cNvPr id="10" name="Text Placeholder 9">
            <a:extLst>
              <a:ext uri="{FF2B5EF4-FFF2-40B4-BE49-F238E27FC236}">
                <a16:creationId xmlns:a16="http://schemas.microsoft.com/office/drawing/2014/main" id="{C63CE3D3-3685-385D-C133-FC11B58A53E2}"/>
              </a:ext>
            </a:extLst>
          </p:cNvPr>
          <p:cNvSpPr>
            <a:spLocks noGrp="1"/>
          </p:cNvSpPr>
          <p:nvPr>
            <p:ph type="body" sz="quarter" idx="11" hasCustomPrompt="1"/>
          </p:nvPr>
        </p:nvSpPr>
        <p:spPr>
          <a:xfrm>
            <a:off x="545305" y="1600200"/>
            <a:ext cx="4423623" cy="2790260"/>
          </a:xfrm>
        </p:spPr>
        <p:txBody>
          <a:bodyPr>
            <a:normAutofit/>
          </a:bodyPr>
          <a:lstStyle>
            <a:lvl1pPr marL="0" indent="0">
              <a:buNone/>
              <a:defRPr sz="1800" baseline="0">
                <a:solidFill>
                  <a:schemeClr val="bg1"/>
                </a:solidFill>
                <a:latin typeface="Calibri" panose="020F0502020204030204" pitchFamily="34" charset="0"/>
              </a:defRPr>
            </a:lvl1pPr>
            <a:lvl2pPr>
              <a:defRPr baseline="0">
                <a:latin typeface="+mn-lt"/>
              </a:defRPr>
            </a:lvl2pPr>
            <a:lvl3pPr>
              <a:defRPr baseline="0">
                <a:latin typeface="+mn-lt"/>
              </a:defRPr>
            </a:lvl3pPr>
            <a:lvl4pPr>
              <a:defRPr baseline="0">
                <a:latin typeface="+mn-lt"/>
              </a:defRPr>
            </a:lvl4pPr>
            <a:lvl5pPr>
              <a:defRPr baseline="0">
                <a:latin typeface="+mn-lt"/>
              </a:defRPr>
            </a:lvl5pPr>
          </a:lstStyle>
          <a:p>
            <a:pPr lvl="0"/>
            <a:r>
              <a:rPr lang="en-US"/>
              <a:t>Insert solution</a:t>
            </a:r>
          </a:p>
        </p:txBody>
      </p:sp>
      <p:sp>
        <p:nvSpPr>
          <p:cNvPr id="17" name="Text Placeholder 16">
            <a:extLst>
              <a:ext uri="{FF2B5EF4-FFF2-40B4-BE49-F238E27FC236}">
                <a16:creationId xmlns:a16="http://schemas.microsoft.com/office/drawing/2014/main" id="{548C631A-37BF-76C6-CA77-1A8127EC24D6}"/>
              </a:ext>
            </a:extLst>
          </p:cNvPr>
          <p:cNvSpPr>
            <a:spLocks noGrp="1"/>
          </p:cNvSpPr>
          <p:nvPr>
            <p:ph type="body" sz="quarter" idx="14" hasCustomPrompt="1"/>
          </p:nvPr>
        </p:nvSpPr>
        <p:spPr>
          <a:xfrm>
            <a:off x="511149" y="576129"/>
            <a:ext cx="7635240" cy="987425"/>
          </a:xfrm>
        </p:spPr>
        <p:txBody>
          <a:bodyPr>
            <a:normAutofit/>
          </a:bodyPr>
          <a:lstStyle>
            <a:lvl1pPr marL="0" indent="0">
              <a:buNone/>
              <a:defRPr sz="3600" b="0" i="0">
                <a:solidFill>
                  <a:schemeClr val="bg1"/>
                </a:solidFill>
                <a:latin typeface="Calibri" panose="020F0502020204030204" pitchFamily="34" charset="0"/>
                <a:cs typeface="Calibri" panose="020F0502020204030204" pitchFamily="34" charset="0"/>
              </a:defRPr>
            </a:lvl1pPr>
          </a:lstStyle>
          <a:p>
            <a:pPr lvl="0"/>
            <a:r>
              <a:rPr lang="en-US"/>
              <a:t>Pain point headline</a:t>
            </a:r>
          </a:p>
        </p:txBody>
      </p:sp>
      <p:sp>
        <p:nvSpPr>
          <p:cNvPr id="21" name="TextBox 20">
            <a:extLst>
              <a:ext uri="{FF2B5EF4-FFF2-40B4-BE49-F238E27FC236}">
                <a16:creationId xmlns:a16="http://schemas.microsoft.com/office/drawing/2014/main" id="{C97B8F27-FAE9-6673-E334-10BAD46A240B}"/>
              </a:ext>
            </a:extLst>
          </p:cNvPr>
          <p:cNvSpPr txBox="1"/>
          <p:nvPr userDrawn="1"/>
        </p:nvSpPr>
        <p:spPr>
          <a:xfrm>
            <a:off x="3293836" y="436880"/>
            <a:ext cx="1318804" cy="762000"/>
          </a:xfrm>
          <a:prstGeom prst="rect">
            <a:avLst/>
          </a:prstGeom>
        </p:spPr>
        <p:txBody>
          <a:bodyPr vert="horz" wrap="square" lIns="91440" tIns="45720" rIns="91440" bIns="45720" rtlCol="0">
            <a:normAutofit/>
          </a:bodyPr>
          <a:lstStyle/>
          <a:p>
            <a:pPr algn="l"/>
            <a:endParaRPr lang="en-US" sz="1800" b="0">
              <a:latin typeface="Calibri" panose="020F0502020204030204" pitchFamily="34" charset="0"/>
            </a:endParaRPr>
          </a:p>
        </p:txBody>
      </p:sp>
      <p:sp>
        <p:nvSpPr>
          <p:cNvPr id="6" name="Picture Placeholder 5">
            <a:extLst>
              <a:ext uri="{FF2B5EF4-FFF2-40B4-BE49-F238E27FC236}">
                <a16:creationId xmlns:a16="http://schemas.microsoft.com/office/drawing/2014/main" id="{5B62D34D-5879-80A3-E733-F550AAABD846}"/>
              </a:ext>
            </a:extLst>
          </p:cNvPr>
          <p:cNvSpPr>
            <a:spLocks noGrp="1"/>
          </p:cNvSpPr>
          <p:nvPr>
            <p:ph type="pic" sz="quarter" idx="15" hasCustomPrompt="1"/>
          </p:nvPr>
        </p:nvSpPr>
        <p:spPr>
          <a:xfrm>
            <a:off x="5245100" y="1600200"/>
            <a:ext cx="6092825" cy="4636434"/>
          </a:xfrm>
          <a:noFill/>
        </p:spPr>
        <p:txBody>
          <a:bodyPr/>
          <a:lstStyle>
            <a:lvl1pPr marL="0" indent="0">
              <a:buNone/>
              <a:defRPr>
                <a:solidFill>
                  <a:schemeClr val="bg1"/>
                </a:solidFill>
                <a:latin typeface="Calibri" panose="020F0502020204030204" pitchFamily="34" charset="0"/>
              </a:defRPr>
            </a:lvl1pPr>
          </a:lstStyle>
          <a:p>
            <a:r>
              <a:rPr lang="en-US"/>
              <a:t>Insert screenshot</a:t>
            </a:r>
          </a:p>
        </p:txBody>
      </p:sp>
    </p:spTree>
    <p:extLst>
      <p:ext uri="{BB962C8B-B14F-4D97-AF65-F5344CB8AC3E}">
        <p14:creationId xmlns:p14="http://schemas.microsoft.com/office/powerpoint/2010/main" val="415370187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ueBackground-Content">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0AD8B535-02B7-0644-8C9B-392DBBC9B862}"/>
              </a:ext>
            </a:extLst>
          </p:cNvPr>
          <p:cNvSpPr txBox="1"/>
          <p:nvPr/>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4" name="TextBox 3">
            <a:extLst>
              <a:ext uri="{FF2B5EF4-FFF2-40B4-BE49-F238E27FC236}">
                <a16:creationId xmlns:a16="http://schemas.microsoft.com/office/drawing/2014/main" id="{1B4CF223-8D22-AB42-DB24-FAB9BAA83648}"/>
              </a:ext>
            </a:extLst>
          </p:cNvPr>
          <p:cNvSpPr txBox="1"/>
          <p:nvPr/>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pic>
        <p:nvPicPr>
          <p:cNvPr id="34" name="Graphic 33">
            <a:extLst>
              <a:ext uri="{FF2B5EF4-FFF2-40B4-BE49-F238E27FC236}">
                <a16:creationId xmlns:a16="http://schemas.microsoft.com/office/drawing/2014/main" id="{9CB0FAD8-12BF-8A91-AA5C-8164754E9E0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
        <p:nvSpPr>
          <p:cNvPr id="10" name="Title 44">
            <a:extLst>
              <a:ext uri="{FF2B5EF4-FFF2-40B4-BE49-F238E27FC236}">
                <a16:creationId xmlns:a16="http://schemas.microsoft.com/office/drawing/2014/main" id="{69B7E5D5-024B-1326-821E-503EF8426525}"/>
              </a:ext>
            </a:extLst>
          </p:cNvPr>
          <p:cNvSpPr>
            <a:spLocks noGrp="1"/>
          </p:cNvSpPr>
          <p:nvPr>
            <p:ph type="title" hasCustomPrompt="1"/>
          </p:nvPr>
        </p:nvSpPr>
        <p:spPr>
          <a:xfrm>
            <a:off x="358749" y="0"/>
            <a:ext cx="8875867" cy="961861"/>
          </a:xfrm>
        </p:spPr>
        <p:txBody>
          <a:bodyPr>
            <a:normAutofit/>
          </a:bodyPr>
          <a:lstStyle>
            <a:lvl1pPr>
              <a:defRPr sz="4800" b="0" i="0">
                <a:solidFill>
                  <a:schemeClr val="bg1"/>
                </a:solidFill>
                <a:latin typeface="Calibri" panose="020F0502020204030204" pitchFamily="34" charset="0"/>
                <a:cs typeface="Calibri" panose="020F0502020204030204" pitchFamily="34" charset="0"/>
              </a:defRPr>
            </a:lvl1pPr>
          </a:lstStyle>
          <a:p>
            <a:r>
              <a:rPr lang="en-GB"/>
              <a:t>Session title</a:t>
            </a:r>
            <a:endParaRPr lang="en-US"/>
          </a:p>
        </p:txBody>
      </p:sp>
      <p:sp>
        <p:nvSpPr>
          <p:cNvPr id="11" name="Text Placeholder 6">
            <a:extLst>
              <a:ext uri="{FF2B5EF4-FFF2-40B4-BE49-F238E27FC236}">
                <a16:creationId xmlns:a16="http://schemas.microsoft.com/office/drawing/2014/main" id="{C1BBF616-DF72-4C79-E558-75E0B53623F0}"/>
              </a:ext>
            </a:extLst>
          </p:cNvPr>
          <p:cNvSpPr>
            <a:spLocks noGrp="1"/>
          </p:cNvSpPr>
          <p:nvPr>
            <p:ph type="body" sz="quarter" idx="13"/>
          </p:nvPr>
        </p:nvSpPr>
        <p:spPr>
          <a:xfrm>
            <a:off x="479502" y="1554480"/>
            <a:ext cx="10302798" cy="4480550"/>
          </a:xfrm>
        </p:spPr>
        <p:txBody>
          <a:bodyPr anchor="t">
            <a:noAutofit/>
          </a:bodyPr>
          <a:lstStyle>
            <a:lvl1pPr marL="228600" indent="-228600" algn="l">
              <a:buFont typeface="Arial" panose="020B0604020202020204" pitchFamily="34" charset="0"/>
              <a:buChar char="•"/>
              <a:defRPr sz="2400">
                <a:solidFill>
                  <a:schemeClr val="bg1"/>
                </a:solidFill>
                <a:latin typeface="Calibri" panose="020F0502020204030204" pitchFamily="34" charset="0"/>
                <a:cs typeface="Calibri" panose="020F0502020204030204" pitchFamily="34" charset="0"/>
              </a:defRPr>
            </a:lvl1pPr>
            <a:lvl2pPr>
              <a:defRPr sz="2000">
                <a:solidFill>
                  <a:schemeClr val="bg1"/>
                </a:solidFill>
                <a:latin typeface="Calibri" panose="020F0502020204030204" pitchFamily="34" charset="0"/>
                <a:cs typeface="Calibri" panose="020F0502020204030204" pitchFamily="34" charset="0"/>
              </a:defRPr>
            </a:lvl2pPr>
            <a:lvl3pPr>
              <a:defRPr sz="1800">
                <a:solidFill>
                  <a:schemeClr val="bg1"/>
                </a:solidFill>
                <a:latin typeface="Calibri" panose="020F0502020204030204" pitchFamily="34" charset="0"/>
                <a:cs typeface="Calibri" panose="020F0502020204030204" pitchFamily="34" charset="0"/>
              </a:defRPr>
            </a:lvl3pPr>
            <a:lvl4pPr>
              <a:defRPr sz="1600">
                <a:solidFill>
                  <a:schemeClr val="bg1"/>
                </a:solidFill>
                <a:latin typeface="Calibri" panose="020F0502020204030204" pitchFamily="34" charset="0"/>
                <a:cs typeface="Calibri" panose="020F0502020204030204" pitchFamily="34" charset="0"/>
              </a:defRPr>
            </a:lvl4pPr>
            <a:lvl5pPr>
              <a:defRPr sz="1600">
                <a:solidFill>
                  <a:schemeClr val="bg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4046815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Background - content">
    <p:bg>
      <p:bgPr>
        <a:solidFill>
          <a:schemeClr val="bg1"/>
        </a:solidFill>
        <a:effectLst/>
      </p:bgPr>
    </p:bg>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0AD8B535-02B7-0644-8C9B-392DBBC9B862}"/>
              </a:ext>
            </a:extLst>
          </p:cNvPr>
          <p:cNvSpPr txBox="1"/>
          <p:nvPr/>
        </p:nvSpPr>
        <p:spPr>
          <a:xfrm>
            <a:off x="11793415" y="-91440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4" name="TextBox 3">
            <a:extLst>
              <a:ext uri="{FF2B5EF4-FFF2-40B4-BE49-F238E27FC236}">
                <a16:creationId xmlns:a16="http://schemas.microsoft.com/office/drawing/2014/main" id="{1B4CF223-8D22-AB42-DB24-FAB9BAA83648}"/>
              </a:ext>
            </a:extLst>
          </p:cNvPr>
          <p:cNvSpPr txBox="1"/>
          <p:nvPr/>
        </p:nvSpPr>
        <p:spPr>
          <a:xfrm>
            <a:off x="3891280" y="1412240"/>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pic>
        <p:nvPicPr>
          <p:cNvPr id="34" name="Graphic 33">
            <a:extLst>
              <a:ext uri="{FF2B5EF4-FFF2-40B4-BE49-F238E27FC236}">
                <a16:creationId xmlns:a16="http://schemas.microsoft.com/office/drawing/2014/main" id="{9CB0FAD8-12BF-8A91-AA5C-8164754E9E0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
        <p:nvSpPr>
          <p:cNvPr id="10" name="Title 44">
            <a:extLst>
              <a:ext uri="{FF2B5EF4-FFF2-40B4-BE49-F238E27FC236}">
                <a16:creationId xmlns:a16="http://schemas.microsoft.com/office/drawing/2014/main" id="{69B7E5D5-024B-1326-821E-503EF8426525}"/>
              </a:ext>
            </a:extLst>
          </p:cNvPr>
          <p:cNvSpPr>
            <a:spLocks noGrp="1"/>
          </p:cNvSpPr>
          <p:nvPr>
            <p:ph type="title" hasCustomPrompt="1"/>
          </p:nvPr>
        </p:nvSpPr>
        <p:spPr>
          <a:xfrm>
            <a:off x="358749" y="0"/>
            <a:ext cx="8875867" cy="961861"/>
          </a:xfrm>
        </p:spPr>
        <p:txBody>
          <a:bodyPr>
            <a:normAutofit/>
          </a:bodyPr>
          <a:lstStyle>
            <a:lvl1pPr>
              <a:defRPr sz="4800" b="0" i="0">
                <a:solidFill>
                  <a:schemeClr val="accent1"/>
                </a:solidFill>
                <a:latin typeface="Calibri" panose="020F0502020204030204" pitchFamily="34" charset="0"/>
                <a:cs typeface="Calibri" panose="020F0502020204030204" pitchFamily="34" charset="0"/>
              </a:defRPr>
            </a:lvl1pPr>
          </a:lstStyle>
          <a:p>
            <a:r>
              <a:rPr lang="en-GB"/>
              <a:t>Session title</a:t>
            </a:r>
            <a:endParaRPr lang="en-US"/>
          </a:p>
        </p:txBody>
      </p:sp>
      <p:sp>
        <p:nvSpPr>
          <p:cNvPr id="11" name="Text Placeholder 6">
            <a:extLst>
              <a:ext uri="{FF2B5EF4-FFF2-40B4-BE49-F238E27FC236}">
                <a16:creationId xmlns:a16="http://schemas.microsoft.com/office/drawing/2014/main" id="{C1BBF616-DF72-4C79-E558-75E0B53623F0}"/>
              </a:ext>
            </a:extLst>
          </p:cNvPr>
          <p:cNvSpPr>
            <a:spLocks noGrp="1"/>
          </p:cNvSpPr>
          <p:nvPr>
            <p:ph type="body" sz="quarter" idx="13"/>
          </p:nvPr>
        </p:nvSpPr>
        <p:spPr>
          <a:xfrm>
            <a:off x="479502" y="1554480"/>
            <a:ext cx="10302798" cy="4480550"/>
          </a:xfrm>
        </p:spPr>
        <p:txBody>
          <a:bodyPr anchor="t">
            <a:noAutofit/>
          </a:bodyPr>
          <a:lstStyle>
            <a:lvl1pPr marL="228600" indent="-228600" algn="l">
              <a:buFont typeface="Arial" panose="020B0604020202020204" pitchFamily="34" charset="0"/>
              <a:buChar char="•"/>
              <a:defRPr sz="2400">
                <a:solidFill>
                  <a:schemeClr val="tx1"/>
                </a:solidFill>
                <a:latin typeface="Calibri" panose="020F0502020204030204" pitchFamily="34" charset="0"/>
                <a:cs typeface="Calibri" panose="020F0502020204030204" pitchFamily="34" charset="0"/>
              </a:defRPr>
            </a:lvl1pPr>
            <a:lvl2pPr>
              <a:defRPr sz="2000">
                <a:solidFill>
                  <a:schemeClr val="tx1"/>
                </a:solidFill>
                <a:latin typeface="Calibri" panose="020F0502020204030204" pitchFamily="34" charset="0"/>
                <a:cs typeface="Calibri" panose="020F0502020204030204" pitchFamily="34" charset="0"/>
              </a:defRPr>
            </a:lvl2pPr>
            <a:lvl3pPr>
              <a:defRPr sz="1800">
                <a:solidFill>
                  <a:schemeClr val="tx1"/>
                </a:solidFill>
                <a:latin typeface="Calibri" panose="020F0502020204030204" pitchFamily="34" charset="0"/>
                <a:cs typeface="Calibri" panose="020F0502020204030204" pitchFamily="34" charset="0"/>
              </a:defRPr>
            </a:lvl3pPr>
            <a:lvl4pPr>
              <a:defRPr sz="1600">
                <a:solidFill>
                  <a:schemeClr val="tx1"/>
                </a:solidFill>
                <a:latin typeface="Calibri" panose="020F0502020204030204" pitchFamily="34" charset="0"/>
                <a:cs typeface="Calibri" panose="020F0502020204030204" pitchFamily="34" charset="0"/>
              </a:defRPr>
            </a:lvl4pPr>
            <a:lvl5pPr>
              <a:defRPr sz="1600">
                <a:solidFill>
                  <a:schemeClr val="tx1"/>
                </a:solidFill>
                <a:latin typeface="Calibri" panose="020F0502020204030204" pitchFamily="34" charset="0"/>
                <a:cs typeface="Calibri" panose="020F050202020403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77584400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39" name="Text Placeholder 28">
            <a:extLst>
              <a:ext uri="{FF2B5EF4-FFF2-40B4-BE49-F238E27FC236}">
                <a16:creationId xmlns:a16="http://schemas.microsoft.com/office/drawing/2014/main" id="{C612E42C-04A2-72A0-2264-D374260612EE}"/>
              </a:ext>
            </a:extLst>
          </p:cNvPr>
          <p:cNvSpPr>
            <a:spLocks noGrp="1"/>
          </p:cNvSpPr>
          <p:nvPr>
            <p:ph type="body" sz="quarter" idx="10" hasCustomPrompt="1"/>
          </p:nvPr>
        </p:nvSpPr>
        <p:spPr>
          <a:xfrm>
            <a:off x="6270802" y="1355645"/>
            <a:ext cx="5396045" cy="748977"/>
          </a:xfrm>
          <a:solidFill>
            <a:schemeClr val="accent5">
              <a:alpha val="12000"/>
            </a:schemeClr>
          </a:solidFill>
        </p:spPr>
        <p:txBody>
          <a:bodyPr lIns="251999" anchor="ctr" anchorCtr="0"/>
          <a:lstStyle>
            <a:lvl1pPr marL="0" indent="0" algn="l">
              <a:buNone/>
              <a:defRPr sz="2000">
                <a:solidFill>
                  <a:schemeClr val="tx1"/>
                </a:solidFill>
                <a:latin typeface="Calibri" panose="020F0502020204030204" pitchFamily="34" charset="0"/>
                <a:cs typeface="Calibri" panose="020F0502020204030204" pitchFamily="34" charset="0"/>
              </a:defRPr>
            </a:lvl1pPr>
          </a:lstStyle>
          <a:p>
            <a:pPr lvl="0"/>
            <a:r>
              <a:rPr lang="en-GB"/>
              <a:t>Agenda</a:t>
            </a:r>
            <a:endParaRPr lang="en-US"/>
          </a:p>
        </p:txBody>
      </p:sp>
      <p:sp>
        <p:nvSpPr>
          <p:cNvPr id="40" name="Text Placeholder 28">
            <a:extLst>
              <a:ext uri="{FF2B5EF4-FFF2-40B4-BE49-F238E27FC236}">
                <a16:creationId xmlns:a16="http://schemas.microsoft.com/office/drawing/2014/main" id="{F740512E-CEF2-A5C7-BDAB-05F6E24EE62E}"/>
              </a:ext>
            </a:extLst>
          </p:cNvPr>
          <p:cNvSpPr>
            <a:spLocks noGrp="1"/>
          </p:cNvSpPr>
          <p:nvPr>
            <p:ph type="body" sz="quarter" idx="11" hasCustomPrompt="1"/>
          </p:nvPr>
        </p:nvSpPr>
        <p:spPr>
          <a:xfrm>
            <a:off x="6270802" y="2305671"/>
            <a:ext cx="5396045" cy="748977"/>
          </a:xfrm>
          <a:solidFill>
            <a:schemeClr val="accent5">
              <a:alpha val="12000"/>
            </a:schemeClr>
          </a:solidFill>
        </p:spPr>
        <p:txBody>
          <a:bodyPr lIns="251999" anchor="ctr" anchorCtr="0"/>
          <a:lstStyle>
            <a:lvl1pPr marL="0" indent="0" algn="l">
              <a:buNone/>
              <a:defRPr sz="2000">
                <a:solidFill>
                  <a:schemeClr val="tx1"/>
                </a:solidFill>
                <a:latin typeface="Calibri" panose="020F0502020204030204" pitchFamily="34" charset="0"/>
                <a:cs typeface="Calibri" panose="020F0502020204030204" pitchFamily="34" charset="0"/>
              </a:defRPr>
            </a:lvl1pPr>
          </a:lstStyle>
          <a:p>
            <a:pPr lvl="0"/>
            <a:r>
              <a:rPr lang="en-GB"/>
              <a:t>Agenda</a:t>
            </a:r>
            <a:endParaRPr lang="en-US"/>
          </a:p>
        </p:txBody>
      </p:sp>
      <p:sp>
        <p:nvSpPr>
          <p:cNvPr id="41" name="Text Placeholder 28">
            <a:extLst>
              <a:ext uri="{FF2B5EF4-FFF2-40B4-BE49-F238E27FC236}">
                <a16:creationId xmlns:a16="http://schemas.microsoft.com/office/drawing/2014/main" id="{5C57652B-350B-A753-FEDB-0CCBD995E2B0}"/>
              </a:ext>
            </a:extLst>
          </p:cNvPr>
          <p:cNvSpPr>
            <a:spLocks noGrp="1"/>
          </p:cNvSpPr>
          <p:nvPr>
            <p:ph type="body" sz="quarter" idx="12" hasCustomPrompt="1"/>
          </p:nvPr>
        </p:nvSpPr>
        <p:spPr>
          <a:xfrm>
            <a:off x="6270802" y="3279447"/>
            <a:ext cx="5396045" cy="748977"/>
          </a:xfrm>
          <a:solidFill>
            <a:schemeClr val="accent5">
              <a:alpha val="12000"/>
            </a:schemeClr>
          </a:solidFill>
        </p:spPr>
        <p:txBody>
          <a:bodyPr lIns="251999" anchor="ctr" anchorCtr="0"/>
          <a:lstStyle>
            <a:lvl1pPr marL="0" indent="0" algn="l">
              <a:buNone/>
              <a:defRPr sz="2000">
                <a:solidFill>
                  <a:schemeClr val="tx1"/>
                </a:solidFill>
                <a:latin typeface="Calibri" panose="020F0502020204030204" pitchFamily="34" charset="0"/>
                <a:cs typeface="Calibri" panose="020F0502020204030204" pitchFamily="34" charset="0"/>
              </a:defRPr>
            </a:lvl1pPr>
          </a:lstStyle>
          <a:p>
            <a:pPr lvl="0"/>
            <a:r>
              <a:rPr lang="en-GB"/>
              <a:t>Agenda</a:t>
            </a:r>
            <a:endParaRPr lang="en-US"/>
          </a:p>
        </p:txBody>
      </p:sp>
      <p:sp>
        <p:nvSpPr>
          <p:cNvPr id="42" name="Text Placeholder 28">
            <a:extLst>
              <a:ext uri="{FF2B5EF4-FFF2-40B4-BE49-F238E27FC236}">
                <a16:creationId xmlns:a16="http://schemas.microsoft.com/office/drawing/2014/main" id="{FA8D22A1-660C-C052-D2A9-3161D4D10363}"/>
              </a:ext>
            </a:extLst>
          </p:cNvPr>
          <p:cNvSpPr>
            <a:spLocks noGrp="1"/>
          </p:cNvSpPr>
          <p:nvPr>
            <p:ph type="body" sz="quarter" idx="13" hasCustomPrompt="1"/>
          </p:nvPr>
        </p:nvSpPr>
        <p:spPr>
          <a:xfrm>
            <a:off x="6270802" y="4229473"/>
            <a:ext cx="5396045" cy="748977"/>
          </a:xfrm>
          <a:solidFill>
            <a:schemeClr val="accent5">
              <a:alpha val="12000"/>
            </a:schemeClr>
          </a:solidFill>
        </p:spPr>
        <p:txBody>
          <a:bodyPr lIns="251999" anchor="ctr" anchorCtr="0"/>
          <a:lstStyle>
            <a:lvl1pPr marL="0" indent="0" algn="l">
              <a:buNone/>
              <a:defRPr sz="2000">
                <a:solidFill>
                  <a:schemeClr val="tx1"/>
                </a:solidFill>
                <a:latin typeface="Calibri" panose="020F0502020204030204" pitchFamily="34" charset="0"/>
                <a:cs typeface="Calibri" panose="020F0502020204030204" pitchFamily="34" charset="0"/>
              </a:defRPr>
            </a:lvl1pPr>
          </a:lstStyle>
          <a:p>
            <a:pPr lvl="0"/>
            <a:r>
              <a:rPr lang="en-GB"/>
              <a:t>Agenda</a:t>
            </a:r>
            <a:endParaRPr lang="en-US"/>
          </a:p>
        </p:txBody>
      </p:sp>
      <p:sp>
        <p:nvSpPr>
          <p:cNvPr id="7" name="Rectangle 6">
            <a:extLst>
              <a:ext uri="{FF2B5EF4-FFF2-40B4-BE49-F238E27FC236}">
                <a16:creationId xmlns:a16="http://schemas.microsoft.com/office/drawing/2014/main" id="{5168F657-3FAB-5028-2211-C68C597C6FA1}"/>
              </a:ext>
            </a:extLst>
          </p:cNvPr>
          <p:cNvSpPr/>
          <p:nvPr/>
        </p:nvSpPr>
        <p:spPr>
          <a:xfrm>
            <a:off x="5237132" y="1342620"/>
            <a:ext cx="1060175" cy="76862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0" i="0">
                <a:solidFill>
                  <a:schemeClr val="accent1"/>
                </a:solidFill>
                <a:latin typeface="Calibri" panose="020F0502020204030204" pitchFamily="34" charset="0"/>
                <a:cs typeface="Calibri" panose="020F0502020204030204" pitchFamily="34" charset="0"/>
              </a:rPr>
              <a:t>1</a:t>
            </a:r>
          </a:p>
        </p:txBody>
      </p:sp>
      <p:sp>
        <p:nvSpPr>
          <p:cNvPr id="17" name="Rectangle 16">
            <a:extLst>
              <a:ext uri="{FF2B5EF4-FFF2-40B4-BE49-F238E27FC236}">
                <a16:creationId xmlns:a16="http://schemas.microsoft.com/office/drawing/2014/main" id="{42942FA5-7D2F-3540-1E12-3D3EC1B520B1}"/>
              </a:ext>
            </a:extLst>
          </p:cNvPr>
          <p:cNvSpPr/>
          <p:nvPr/>
        </p:nvSpPr>
        <p:spPr>
          <a:xfrm>
            <a:off x="5237132" y="2296776"/>
            <a:ext cx="1060175" cy="76862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i="0">
                <a:solidFill>
                  <a:schemeClr val="accent1"/>
                </a:solidFill>
                <a:latin typeface="Calibri" panose="020F0502020204030204" pitchFamily="34" charset="0"/>
                <a:cs typeface="Calibri" panose="020F0502020204030204" pitchFamily="34" charset="0"/>
              </a:rPr>
              <a:t>2</a:t>
            </a:r>
          </a:p>
        </p:txBody>
      </p:sp>
      <p:sp>
        <p:nvSpPr>
          <p:cNvPr id="19" name="Rectangle 18">
            <a:extLst>
              <a:ext uri="{FF2B5EF4-FFF2-40B4-BE49-F238E27FC236}">
                <a16:creationId xmlns:a16="http://schemas.microsoft.com/office/drawing/2014/main" id="{857FB293-A922-FDE5-DDC7-4090C55CFEC0}"/>
              </a:ext>
            </a:extLst>
          </p:cNvPr>
          <p:cNvSpPr/>
          <p:nvPr/>
        </p:nvSpPr>
        <p:spPr>
          <a:xfrm>
            <a:off x="5237132" y="3264185"/>
            <a:ext cx="1060175" cy="76862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0" i="0">
                <a:solidFill>
                  <a:schemeClr val="accent1"/>
                </a:solidFill>
                <a:latin typeface="Calibri" panose="020F0502020204030204" pitchFamily="34" charset="0"/>
                <a:cs typeface="Calibri" panose="020F0502020204030204" pitchFamily="34" charset="0"/>
              </a:rPr>
              <a:t>3</a:t>
            </a:r>
          </a:p>
        </p:txBody>
      </p:sp>
      <p:sp>
        <p:nvSpPr>
          <p:cNvPr id="21" name="Rectangle 20">
            <a:extLst>
              <a:ext uri="{FF2B5EF4-FFF2-40B4-BE49-F238E27FC236}">
                <a16:creationId xmlns:a16="http://schemas.microsoft.com/office/drawing/2014/main" id="{59089764-7D47-67F9-AED4-36F44679D13A}"/>
              </a:ext>
            </a:extLst>
          </p:cNvPr>
          <p:cNvSpPr/>
          <p:nvPr/>
        </p:nvSpPr>
        <p:spPr>
          <a:xfrm>
            <a:off x="5237132" y="4218341"/>
            <a:ext cx="1060175" cy="76862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0" i="0">
                <a:solidFill>
                  <a:schemeClr val="accent1"/>
                </a:solidFill>
                <a:latin typeface="Calibri" panose="020F0502020204030204" pitchFamily="34" charset="0"/>
                <a:cs typeface="Calibri" panose="020F0502020204030204" pitchFamily="34" charset="0"/>
              </a:rPr>
              <a:t>4</a:t>
            </a:r>
          </a:p>
        </p:txBody>
      </p:sp>
      <p:sp>
        <p:nvSpPr>
          <p:cNvPr id="2" name="Title 1">
            <a:extLst>
              <a:ext uri="{FF2B5EF4-FFF2-40B4-BE49-F238E27FC236}">
                <a16:creationId xmlns:a16="http://schemas.microsoft.com/office/drawing/2014/main" id="{C0DAEA57-24D1-8CBC-7929-5FF7F984B903}"/>
              </a:ext>
            </a:extLst>
          </p:cNvPr>
          <p:cNvSpPr>
            <a:spLocks noGrp="1"/>
          </p:cNvSpPr>
          <p:nvPr>
            <p:ph type="title" hasCustomPrompt="1"/>
          </p:nvPr>
        </p:nvSpPr>
        <p:spPr>
          <a:xfrm>
            <a:off x="910668" y="3100847"/>
            <a:ext cx="2831990" cy="656306"/>
          </a:xfrm>
        </p:spPr>
        <p:txBody>
          <a:bodyPr>
            <a:normAutofit/>
          </a:bodyPr>
          <a:lstStyle>
            <a:lvl1pPr algn="ctr">
              <a:defRPr sz="2800" b="1" i="0">
                <a:solidFill>
                  <a:schemeClr val="tx1"/>
                </a:solidFill>
                <a:latin typeface="Calibri" panose="020F0502020204030204" pitchFamily="34" charset="0"/>
                <a:cs typeface="Calibri" panose="020F0502020204030204" pitchFamily="34" charset="0"/>
              </a:defRPr>
            </a:lvl1pPr>
          </a:lstStyle>
          <a:p>
            <a:r>
              <a:rPr lang="en-GB"/>
              <a:t>AGENDA</a:t>
            </a:r>
            <a:endParaRPr lang="en-US"/>
          </a:p>
        </p:txBody>
      </p:sp>
      <p:cxnSp>
        <p:nvCxnSpPr>
          <p:cNvPr id="11" name="Straight Connector 10">
            <a:extLst>
              <a:ext uri="{FF2B5EF4-FFF2-40B4-BE49-F238E27FC236}">
                <a16:creationId xmlns:a16="http://schemas.microsoft.com/office/drawing/2014/main" id="{0D31C854-6481-CDF7-4EB3-96FE93AA7CB2}"/>
              </a:ext>
            </a:extLst>
          </p:cNvPr>
          <p:cNvCxnSpPr>
            <a:cxnSpLocks/>
          </p:cNvCxnSpPr>
          <p:nvPr/>
        </p:nvCxnSpPr>
        <p:spPr>
          <a:xfrm>
            <a:off x="1850597" y="3883606"/>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E48AE6FF-EC1F-985F-2B3D-66F89C191C6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
        <p:nvSpPr>
          <p:cNvPr id="5" name="Rectangle 4">
            <a:extLst>
              <a:ext uri="{FF2B5EF4-FFF2-40B4-BE49-F238E27FC236}">
                <a16:creationId xmlns:a16="http://schemas.microsoft.com/office/drawing/2014/main" id="{E9DD2307-F3DA-52DE-9CE2-62CD670A1BEA}"/>
              </a:ext>
            </a:extLst>
          </p:cNvPr>
          <p:cNvSpPr/>
          <p:nvPr userDrawn="1"/>
        </p:nvSpPr>
        <p:spPr>
          <a:xfrm>
            <a:off x="5237132" y="5118042"/>
            <a:ext cx="1060175" cy="76862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0" i="0">
                <a:solidFill>
                  <a:schemeClr val="accent1"/>
                </a:solidFill>
                <a:latin typeface="Calibri" panose="020F0502020204030204" pitchFamily="34" charset="0"/>
                <a:cs typeface="Calibri" panose="020F0502020204030204" pitchFamily="34" charset="0"/>
              </a:rPr>
              <a:t>5</a:t>
            </a:r>
          </a:p>
        </p:txBody>
      </p:sp>
      <p:sp>
        <p:nvSpPr>
          <p:cNvPr id="3" name="Text Placeholder 28">
            <a:extLst>
              <a:ext uri="{FF2B5EF4-FFF2-40B4-BE49-F238E27FC236}">
                <a16:creationId xmlns:a16="http://schemas.microsoft.com/office/drawing/2014/main" id="{D2807F38-6505-77BF-0D11-C277A6167614}"/>
              </a:ext>
            </a:extLst>
          </p:cNvPr>
          <p:cNvSpPr>
            <a:spLocks noGrp="1"/>
          </p:cNvSpPr>
          <p:nvPr>
            <p:ph type="body" sz="quarter" idx="15" hasCustomPrompt="1"/>
          </p:nvPr>
        </p:nvSpPr>
        <p:spPr>
          <a:xfrm>
            <a:off x="6297307" y="5109525"/>
            <a:ext cx="5396045" cy="748977"/>
          </a:xfrm>
          <a:solidFill>
            <a:schemeClr val="accent5">
              <a:alpha val="12000"/>
            </a:schemeClr>
          </a:solidFill>
        </p:spPr>
        <p:txBody>
          <a:bodyPr lIns="251999" anchor="ctr" anchorCtr="0"/>
          <a:lstStyle>
            <a:lvl1pPr marL="0" indent="0" algn="l">
              <a:buNone/>
              <a:defRPr sz="2000">
                <a:solidFill>
                  <a:schemeClr val="tx1"/>
                </a:solidFill>
                <a:latin typeface="Calibri" panose="020F0502020204030204" pitchFamily="34" charset="0"/>
                <a:cs typeface="Calibri" panose="020F0502020204030204" pitchFamily="34" charset="0"/>
              </a:defRPr>
            </a:lvl1pPr>
          </a:lstStyle>
          <a:p>
            <a:pPr lvl="0"/>
            <a:r>
              <a:rPr lang="en-GB"/>
              <a:t>Agenda</a:t>
            </a:r>
            <a:endParaRPr lang="en-US"/>
          </a:p>
        </p:txBody>
      </p:sp>
    </p:spTree>
    <p:extLst>
      <p:ext uri="{BB962C8B-B14F-4D97-AF65-F5344CB8AC3E}">
        <p14:creationId xmlns:p14="http://schemas.microsoft.com/office/powerpoint/2010/main" val="1995418881"/>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ne Speaker_Intro- blue background">
    <p:bg>
      <p:bgPr>
        <a:gradFill flip="none" rotWithShape="1">
          <a:gsLst>
            <a:gs pos="64000">
              <a:srgbClr val="222A65"/>
            </a:gs>
            <a:gs pos="33000">
              <a:schemeClr val="bg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20D8669-78DC-4788-1D17-A7D92BB5F11E}"/>
              </a:ext>
            </a:extLst>
          </p:cNvPr>
          <p:cNvSpPr txBox="1"/>
          <p:nvPr/>
        </p:nvSpPr>
        <p:spPr>
          <a:xfrm>
            <a:off x="11971606" y="7425549"/>
            <a:ext cx="0" cy="0"/>
          </a:xfrm>
          <a:prstGeom prst="rect">
            <a:avLst/>
          </a:prstGeom>
        </p:spPr>
        <p:txBody>
          <a:bodyPr vert="horz" wrap="none" lIns="91440" tIns="45720" rIns="91440" bIns="45720" rtlCol="0">
            <a:normAutofit fontScale="25000" lnSpcReduction="20000"/>
          </a:bodyPr>
          <a:lstStyle/>
          <a:p>
            <a:pPr algn="l"/>
            <a:endParaRPr lang="en-US" sz="1800" b="0">
              <a:latin typeface="Calibri Light" panose="020F0302020204030204" pitchFamily="34" charset="0"/>
            </a:endParaRPr>
          </a:p>
        </p:txBody>
      </p:sp>
      <p:sp>
        <p:nvSpPr>
          <p:cNvPr id="2" name="Title 44">
            <a:extLst>
              <a:ext uri="{FF2B5EF4-FFF2-40B4-BE49-F238E27FC236}">
                <a16:creationId xmlns:a16="http://schemas.microsoft.com/office/drawing/2014/main" id="{BC47775D-CA27-AF9F-ED6E-AC47D59557C4}"/>
              </a:ext>
            </a:extLst>
          </p:cNvPr>
          <p:cNvSpPr>
            <a:spLocks noGrp="1"/>
          </p:cNvSpPr>
          <p:nvPr>
            <p:ph type="title" hasCustomPrompt="1"/>
          </p:nvPr>
        </p:nvSpPr>
        <p:spPr>
          <a:xfrm>
            <a:off x="0" y="1745"/>
            <a:ext cx="12192000" cy="980510"/>
          </a:xfrm>
          <a:noFill/>
        </p:spPr>
        <p:txBody>
          <a:bodyPr lIns="468000" rIns="72000">
            <a:noAutofit/>
          </a:bodyPr>
          <a:lstStyle>
            <a:lvl1pPr>
              <a:defRPr lang="en-GB" sz="3713" b="0" i="0" kern="1200">
                <a:solidFill>
                  <a:prstClr val="white"/>
                </a:solidFill>
                <a:latin typeface="Calibri" panose="020F0502020204030204" pitchFamily="34" charset="0"/>
                <a:ea typeface="Spline Sans Bold" pitchFamily="34" charset="-122"/>
                <a:cs typeface="Calibri" panose="020F0502020204030204" pitchFamily="34" charset="0"/>
              </a:defRPr>
            </a:lvl1pPr>
          </a:lstStyle>
          <a:p>
            <a:r>
              <a:rPr lang="en-GB"/>
              <a:t>Speaker Intro</a:t>
            </a:r>
            <a:endParaRPr lang="en-US"/>
          </a:p>
        </p:txBody>
      </p:sp>
      <p:sp>
        <p:nvSpPr>
          <p:cNvPr id="3" name="Content Placeholder 54">
            <a:extLst>
              <a:ext uri="{FF2B5EF4-FFF2-40B4-BE49-F238E27FC236}">
                <a16:creationId xmlns:a16="http://schemas.microsoft.com/office/drawing/2014/main" id="{03B319C7-2CA7-F364-4701-FE5E87DDA093}"/>
              </a:ext>
            </a:extLst>
          </p:cNvPr>
          <p:cNvSpPr>
            <a:spLocks noGrp="1"/>
          </p:cNvSpPr>
          <p:nvPr>
            <p:ph sz="quarter" idx="10" hasCustomPrompt="1"/>
          </p:nvPr>
        </p:nvSpPr>
        <p:spPr>
          <a:xfrm>
            <a:off x="4939109" y="2300414"/>
            <a:ext cx="6554982" cy="366026"/>
          </a:xfrm>
        </p:spPr>
        <p:txBody>
          <a:bodyPr>
            <a:noAutofit/>
          </a:bodyPr>
          <a:lstStyle>
            <a:lvl1pPr marL="0" indent="0">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Title</a:t>
            </a:r>
          </a:p>
          <a:p>
            <a:pPr lvl="0"/>
            <a:endParaRPr lang="en-US"/>
          </a:p>
        </p:txBody>
      </p:sp>
      <p:sp>
        <p:nvSpPr>
          <p:cNvPr id="7" name="Content Placeholder 54">
            <a:extLst>
              <a:ext uri="{FF2B5EF4-FFF2-40B4-BE49-F238E27FC236}">
                <a16:creationId xmlns:a16="http://schemas.microsoft.com/office/drawing/2014/main" id="{B2A69E70-7B68-54E8-2DCC-173306C1224F}"/>
              </a:ext>
            </a:extLst>
          </p:cNvPr>
          <p:cNvSpPr>
            <a:spLocks noGrp="1"/>
          </p:cNvSpPr>
          <p:nvPr>
            <p:ph sz="quarter" idx="11" hasCustomPrompt="1"/>
          </p:nvPr>
        </p:nvSpPr>
        <p:spPr>
          <a:xfrm>
            <a:off x="4939109" y="2789367"/>
            <a:ext cx="6554982" cy="366026"/>
          </a:xfrm>
        </p:spPr>
        <p:txBody>
          <a:bodyPr>
            <a:noAutofit/>
          </a:bodyPr>
          <a:lstStyle>
            <a:lvl1pPr marL="0" indent="0">
              <a:buNone/>
              <a:defRPr sz="2000" b="0" i="0">
                <a:solidFill>
                  <a:schemeClr val="tx1"/>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Company</a:t>
            </a:r>
          </a:p>
          <a:p>
            <a:pPr lvl="0"/>
            <a:endParaRPr lang="en-US"/>
          </a:p>
        </p:txBody>
      </p:sp>
      <p:cxnSp>
        <p:nvCxnSpPr>
          <p:cNvPr id="23" name="Straight Connector 22">
            <a:extLst>
              <a:ext uri="{FF2B5EF4-FFF2-40B4-BE49-F238E27FC236}">
                <a16:creationId xmlns:a16="http://schemas.microsoft.com/office/drawing/2014/main" id="{53F68E3E-1B10-CA82-EC24-40D12DE838D7}"/>
              </a:ext>
            </a:extLst>
          </p:cNvPr>
          <p:cNvCxnSpPr>
            <a:cxnSpLocks/>
          </p:cNvCxnSpPr>
          <p:nvPr/>
        </p:nvCxnSpPr>
        <p:spPr>
          <a:xfrm>
            <a:off x="4939109" y="3359043"/>
            <a:ext cx="952133" cy="0"/>
          </a:xfrm>
          <a:prstGeom prst="line">
            <a:avLst/>
          </a:prstGeom>
          <a:ln w="60325" cap="rnd">
            <a:solidFill>
              <a:srgbClr val="C5E654"/>
            </a:solidFill>
          </a:ln>
        </p:spPr>
        <p:style>
          <a:lnRef idx="1">
            <a:schemeClr val="accent1"/>
          </a:lnRef>
          <a:fillRef idx="0">
            <a:schemeClr val="accent1"/>
          </a:fillRef>
          <a:effectRef idx="0">
            <a:schemeClr val="accent1"/>
          </a:effectRef>
          <a:fontRef idx="minor">
            <a:schemeClr val="tx1"/>
          </a:fontRef>
        </p:style>
      </p:cxnSp>
      <p:sp>
        <p:nvSpPr>
          <p:cNvPr id="24" name="Text Placeholder 6">
            <a:extLst>
              <a:ext uri="{FF2B5EF4-FFF2-40B4-BE49-F238E27FC236}">
                <a16:creationId xmlns:a16="http://schemas.microsoft.com/office/drawing/2014/main" id="{7C36594A-74AF-B3B1-DD65-D331BFD93459}"/>
              </a:ext>
            </a:extLst>
          </p:cNvPr>
          <p:cNvSpPr>
            <a:spLocks noGrp="1"/>
          </p:cNvSpPr>
          <p:nvPr>
            <p:ph type="body" sz="quarter" idx="13" hasCustomPrompt="1"/>
          </p:nvPr>
        </p:nvSpPr>
        <p:spPr>
          <a:xfrm>
            <a:off x="4939109" y="3581210"/>
            <a:ext cx="6554982" cy="1821901"/>
          </a:xfrm>
        </p:spPr>
        <p:txBody>
          <a:bodyPr anchor="t">
            <a:noAutofit/>
          </a:bodyPr>
          <a:lstStyle>
            <a:lvl1pPr marL="0" indent="0" algn="l">
              <a:lnSpc>
                <a:spcPct val="100000"/>
              </a:lnSpc>
              <a:spcBef>
                <a:spcPts val="600"/>
              </a:spcBef>
              <a:buNone/>
              <a:defRPr sz="1800" b="0" i="0">
                <a:solidFill>
                  <a:schemeClr val="tx1"/>
                </a:solidFill>
                <a:latin typeface="Calibri" panose="020F0502020204030204" pitchFamily="34" charset="0"/>
                <a:cs typeface="Calibri" panose="020F0502020204030204" pitchFamily="34" charset="0"/>
              </a:defRPr>
            </a:lvl1pPr>
          </a:lstStyle>
          <a:p>
            <a:pPr lvl="0"/>
            <a:r>
              <a:rPr lang="en-US" noProof="0"/>
              <a:t>Bio goes here.</a:t>
            </a:r>
          </a:p>
        </p:txBody>
      </p:sp>
      <p:sp>
        <p:nvSpPr>
          <p:cNvPr id="4" name="Picture Placeholder 3">
            <a:extLst>
              <a:ext uri="{FF2B5EF4-FFF2-40B4-BE49-F238E27FC236}">
                <a16:creationId xmlns:a16="http://schemas.microsoft.com/office/drawing/2014/main" id="{8792F526-8F80-2D5F-2C2F-0C762CFADEB3}"/>
              </a:ext>
            </a:extLst>
          </p:cNvPr>
          <p:cNvSpPr>
            <a:spLocks noGrp="1"/>
          </p:cNvSpPr>
          <p:nvPr>
            <p:ph type="pic" sz="quarter" idx="14" hasCustomPrompt="1"/>
          </p:nvPr>
        </p:nvSpPr>
        <p:spPr>
          <a:xfrm>
            <a:off x="1423072" y="5167349"/>
            <a:ext cx="2176422" cy="511540"/>
          </a:xfrm>
        </p:spPr>
        <p:txBody>
          <a:bodyPr anchor="ctr">
            <a:noAutofit/>
          </a:bodyPr>
          <a:lstStyle>
            <a:lvl1pPr marL="0" indent="0" algn="ctr">
              <a:buNone/>
              <a:defRPr sz="1400" b="0" i="0">
                <a:solidFill>
                  <a:schemeClr val="tx1"/>
                </a:solidFill>
                <a:latin typeface="Calibri" panose="020F0502020204030204" pitchFamily="34" charset="0"/>
                <a:cs typeface="Calibri" panose="020F0502020204030204" pitchFamily="34" charset="0"/>
              </a:defRPr>
            </a:lvl1pPr>
          </a:lstStyle>
          <a:p>
            <a:r>
              <a:rPr lang="en-US"/>
              <a:t>Insert Partner’s logo if any</a:t>
            </a:r>
          </a:p>
        </p:txBody>
      </p:sp>
      <p:sp>
        <p:nvSpPr>
          <p:cNvPr id="35" name="Content Placeholder 54">
            <a:extLst>
              <a:ext uri="{FF2B5EF4-FFF2-40B4-BE49-F238E27FC236}">
                <a16:creationId xmlns:a16="http://schemas.microsoft.com/office/drawing/2014/main" id="{D2EBEBFA-0A57-577A-292A-BB276B4D5D34}"/>
              </a:ext>
            </a:extLst>
          </p:cNvPr>
          <p:cNvSpPr>
            <a:spLocks noGrp="1"/>
          </p:cNvSpPr>
          <p:nvPr>
            <p:ph sz="quarter" idx="15" hasCustomPrompt="1"/>
          </p:nvPr>
        </p:nvSpPr>
        <p:spPr>
          <a:xfrm>
            <a:off x="4939109" y="1784923"/>
            <a:ext cx="6554982" cy="366026"/>
          </a:xfrm>
        </p:spPr>
        <p:txBody>
          <a:bodyPr>
            <a:noAutofit/>
          </a:bodyPr>
          <a:lstStyle>
            <a:lvl1pPr marL="0" indent="0">
              <a:buNone/>
              <a:defRPr sz="2800" b="1" i="0">
                <a:solidFill>
                  <a:schemeClr val="accent3"/>
                </a:solidFill>
                <a:latin typeface="Calibri" panose="020F0502020204030204" pitchFamily="34" charset="0"/>
                <a:cs typeface="Calibri" panose="020F0502020204030204" pitchFamily="34" charset="0"/>
              </a:defRPr>
            </a:lvl1pPr>
            <a:lvl2pPr marL="457200" indent="0">
              <a:buNone/>
              <a:defRPr sz="2800" b="0" i="0">
                <a:solidFill>
                  <a:schemeClr val="bg1"/>
                </a:solidFill>
                <a:latin typeface="Calibri" panose="020F0502020204030204" pitchFamily="34" charset="0"/>
                <a:cs typeface="Calibri" panose="020F0502020204030204" pitchFamily="34" charset="0"/>
              </a:defRPr>
            </a:lvl2pPr>
            <a:lvl3pPr marL="914400" indent="0">
              <a:buNone/>
              <a:defRPr sz="2800" b="0" i="0">
                <a:solidFill>
                  <a:schemeClr val="bg1"/>
                </a:solidFill>
                <a:latin typeface="Calibri" panose="020F0502020204030204" pitchFamily="34" charset="0"/>
                <a:cs typeface="Calibri" panose="020F0502020204030204" pitchFamily="34" charset="0"/>
              </a:defRPr>
            </a:lvl3pPr>
            <a:lvl4pPr marL="1371600" indent="0">
              <a:buNone/>
              <a:defRPr sz="2800" b="0" i="0">
                <a:solidFill>
                  <a:schemeClr val="bg1"/>
                </a:solidFill>
                <a:latin typeface="Calibri" panose="020F0502020204030204" pitchFamily="34" charset="0"/>
                <a:cs typeface="Calibri" panose="020F0502020204030204" pitchFamily="34" charset="0"/>
              </a:defRPr>
            </a:lvl4pPr>
            <a:lvl5pPr marL="1828800" indent="0">
              <a:buNone/>
              <a:defRPr sz="2800" b="0" i="0">
                <a:solidFill>
                  <a:schemeClr val="bg1"/>
                </a:solidFill>
                <a:latin typeface="Calibri" panose="020F0502020204030204" pitchFamily="34" charset="0"/>
                <a:cs typeface="Calibri" panose="020F0502020204030204" pitchFamily="34" charset="0"/>
              </a:defRPr>
            </a:lvl5pPr>
          </a:lstStyle>
          <a:p>
            <a:pPr lvl="0"/>
            <a:r>
              <a:rPr lang="en-GB"/>
              <a:t>Name</a:t>
            </a:r>
          </a:p>
          <a:p>
            <a:pPr lvl="0"/>
            <a:endParaRPr lang="en-US"/>
          </a:p>
        </p:txBody>
      </p:sp>
      <p:sp>
        <p:nvSpPr>
          <p:cNvPr id="41" name="Picture Placeholder 40">
            <a:extLst>
              <a:ext uri="{FF2B5EF4-FFF2-40B4-BE49-F238E27FC236}">
                <a16:creationId xmlns:a16="http://schemas.microsoft.com/office/drawing/2014/main" id="{1AEB981C-58A7-249C-BE7C-65429F7AFE17}"/>
              </a:ext>
            </a:extLst>
          </p:cNvPr>
          <p:cNvSpPr>
            <a:spLocks noGrp="1"/>
          </p:cNvSpPr>
          <p:nvPr>
            <p:ph type="pic" sz="quarter" idx="16"/>
          </p:nvPr>
        </p:nvSpPr>
        <p:spPr>
          <a:xfrm>
            <a:off x="848397" y="1681279"/>
            <a:ext cx="3325772" cy="3324658"/>
          </a:xfrm>
          <a:prstGeom prst="ellipse">
            <a:avLst/>
          </a:prstGeom>
          <a:solidFill>
            <a:schemeClr val="tx1"/>
          </a:solidFill>
          <a:ln w="38100">
            <a:solidFill>
              <a:schemeClr val="accent3"/>
            </a:solidFill>
          </a:ln>
        </p:spPr>
        <p:txBody>
          <a:bodyPr anchor="ctr" anchorCtr="0">
            <a:normAutofit/>
          </a:bodyPr>
          <a:lstStyle>
            <a:lvl1pPr marL="0" indent="0" algn="ctr">
              <a:buNone/>
              <a:defRPr sz="2400">
                <a:solidFill>
                  <a:schemeClr val="accent1"/>
                </a:solidFill>
              </a:defRPr>
            </a:lvl1pPr>
          </a:lstStyle>
          <a:p>
            <a:r>
              <a:rPr lang="en-US"/>
              <a:t>Click icon to add picture</a:t>
            </a:r>
          </a:p>
        </p:txBody>
      </p:sp>
      <p:pic>
        <p:nvPicPr>
          <p:cNvPr id="45" name="Graphic 44">
            <a:extLst>
              <a:ext uri="{FF2B5EF4-FFF2-40B4-BE49-F238E27FC236}">
                <a16:creationId xmlns:a16="http://schemas.microsoft.com/office/drawing/2014/main" id="{CFD5BC8C-8188-5BAE-3184-5ABE537EA7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37234" y="6302647"/>
            <a:ext cx="569844" cy="569844"/>
          </a:xfrm>
          <a:prstGeom prst="rect">
            <a:avLst/>
          </a:prstGeom>
        </p:spPr>
      </p:pic>
    </p:spTree>
    <p:extLst>
      <p:ext uri="{BB962C8B-B14F-4D97-AF65-F5344CB8AC3E}">
        <p14:creationId xmlns:p14="http://schemas.microsoft.com/office/powerpoint/2010/main" val="3826283804"/>
      </p:ext>
    </p:extLst>
  </p:cSld>
  <p:clrMapOvr>
    <a:overrideClrMapping bg1="dk1" tx1="lt1" bg2="dk2" tx2="lt2" accent1="accent1" accent2="accent2" accent3="accent3" accent4="accent4" accent5="accent5" accent6="accent6" hlink="hlink" folHlink="folHlink"/>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64000">
              <a:srgbClr val="222A65"/>
            </a:gs>
            <a:gs pos="33000">
              <a:schemeClr val="tx2"/>
            </a:gs>
            <a:gs pos="100000">
              <a:schemeClr val="accent5"/>
            </a:gs>
          </a:gsLst>
          <a:lin ang="2700000" scaled="0"/>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3E82F-F770-4D1B-47BD-BCEF9E67F3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729751-5C38-CD16-668B-1DFB89EEE7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012851-2E69-1280-B36F-855DCEB719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E4582598-B712-42D8-BF51-B15E826DDF23}" type="datetimeFigureOut">
              <a:rPr lang="en-US" smtClean="0"/>
              <a:pPr/>
              <a:t>7/16/2026</a:t>
            </a:fld>
            <a:endParaRPr lang="en-US"/>
          </a:p>
        </p:txBody>
      </p:sp>
      <p:sp>
        <p:nvSpPr>
          <p:cNvPr id="5" name="Footer Placeholder 4">
            <a:extLst>
              <a:ext uri="{FF2B5EF4-FFF2-40B4-BE49-F238E27FC236}">
                <a16:creationId xmlns:a16="http://schemas.microsoft.com/office/drawing/2014/main" id="{4B75EE64-D7EA-9D2E-33C1-A270FA4EA7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n-US"/>
          </a:p>
        </p:txBody>
      </p:sp>
      <p:sp>
        <p:nvSpPr>
          <p:cNvPr id="6" name="Slide Number Placeholder 5">
            <a:extLst>
              <a:ext uri="{FF2B5EF4-FFF2-40B4-BE49-F238E27FC236}">
                <a16:creationId xmlns:a16="http://schemas.microsoft.com/office/drawing/2014/main" id="{98B75AD1-B0CB-19E0-137C-EE174D4AB9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6BDF4C04-3AAC-4C74-BE02-EA6949C3AF8E}" type="slidenum">
              <a:rPr lang="en-US" smtClean="0"/>
              <a:pPr/>
              <a:t>‹#›</a:t>
            </a:fld>
            <a:endParaRPr lang="en-US"/>
          </a:p>
        </p:txBody>
      </p:sp>
    </p:spTree>
    <p:extLst>
      <p:ext uri="{BB962C8B-B14F-4D97-AF65-F5344CB8AC3E}">
        <p14:creationId xmlns:p14="http://schemas.microsoft.com/office/powerpoint/2010/main" val="4019599452"/>
      </p:ext>
    </p:extLst>
  </p:cSld>
  <p:clrMap bg1="lt1" tx1="dk1" bg2="lt2" tx2="dk2" accent1="accent1" accent2="accent2" accent3="accent3" accent4="accent4" accent5="accent5" accent6="accent6" hlink="hlink" folHlink="folHlink"/>
  <p:sldLayoutIdLst>
    <p:sldLayoutId id="2147483879" r:id="rId1"/>
    <p:sldLayoutId id="2147483880" r:id="rId2"/>
    <p:sldLayoutId id="2147483882" r:id="rId3"/>
    <p:sldLayoutId id="2147483883" r:id="rId4"/>
    <p:sldLayoutId id="2147483884" r:id="rId5"/>
    <p:sldLayoutId id="2147483885" r:id="rId6"/>
    <p:sldLayoutId id="2147483912" r:id="rId7"/>
    <p:sldLayoutId id="2147483886" r:id="rId8"/>
    <p:sldLayoutId id="2147483887" r:id="rId9"/>
    <p:sldLayoutId id="2147483913" r:id="rId10"/>
    <p:sldLayoutId id="2147483888" r:id="rId11"/>
    <p:sldLayoutId id="2147483914" r:id="rId12"/>
    <p:sldLayoutId id="2147483889" r:id="rId13"/>
    <p:sldLayoutId id="2147483915" r:id="rId14"/>
    <p:sldLayoutId id="2147483890" r:id="rId15"/>
    <p:sldLayoutId id="2147483916" r:id="rId16"/>
    <p:sldLayoutId id="2147483891" r:id="rId17"/>
    <p:sldLayoutId id="2147483892" r:id="rId18"/>
    <p:sldLayoutId id="2147483893" r:id="rId19"/>
    <p:sldLayoutId id="2147483894" r:id="rId20"/>
    <p:sldLayoutId id="2147483895" r:id="rId21"/>
    <p:sldLayoutId id="2147483896" r:id="rId22"/>
    <p:sldLayoutId id="2147483898" r:id="rId23"/>
    <p:sldLayoutId id="2147483899" r:id="rId24"/>
    <p:sldLayoutId id="2147483902" r:id="rId25"/>
    <p:sldLayoutId id="2147483900" r:id="rId26"/>
    <p:sldLayoutId id="2147483904" r:id="rId27"/>
    <p:sldLayoutId id="2147483905" r:id="rId28"/>
    <p:sldLayoutId id="2147483901" r:id="rId29"/>
  </p:sldLayoutIdLst>
  <p:txStyles>
    <p:titleStyle>
      <a:lvl1pPr algn="l" defTabSz="914400" rtl="0" eaLnBrk="1" latinLnBrk="0" hangingPunct="1">
        <a:lnSpc>
          <a:spcPct val="90000"/>
        </a:lnSpc>
        <a:spcBef>
          <a:spcPct val="0"/>
        </a:spcBef>
        <a:buNone/>
        <a:defRPr sz="4400" kern="1200">
          <a:solidFill>
            <a:schemeClr val="bg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2053902E-3E55-4452-A9D4-B88CB399DDA4}"/>
              </a:ext>
            </a:extLst>
          </p:cNvPr>
          <p:cNvSpPr txBox="1">
            <a:spLocks/>
          </p:cNvSpPr>
          <p:nvPr/>
        </p:nvSpPr>
        <p:spPr>
          <a:xfrm>
            <a:off x="374684" y="1928250"/>
            <a:ext cx="5297454" cy="96186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bg1"/>
                </a:solidFill>
                <a:latin typeface="Calibri" panose="020F0502020204030204" pitchFamily="34" charset="0"/>
                <a:ea typeface="+mj-ea"/>
                <a:cs typeface="+mj-cs"/>
              </a:defRPr>
            </a:lvl1pPr>
          </a:lstStyle>
          <a:p>
            <a:r>
              <a:rPr lang="en-US" sz="5000"/>
              <a:t>Unlock Operational Service Capacity with ConnectWise AI Agents</a:t>
            </a:r>
          </a:p>
        </p:txBody>
      </p:sp>
      <p:pic>
        <p:nvPicPr>
          <p:cNvPr id="5" name="Picture 4">
            <a:extLst>
              <a:ext uri="{FF2B5EF4-FFF2-40B4-BE49-F238E27FC236}">
                <a16:creationId xmlns:a16="http://schemas.microsoft.com/office/drawing/2014/main" id="{52E3EA69-9122-34A6-0B23-276BA2F7CD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9578" y="-424943"/>
            <a:ext cx="7505209" cy="7297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157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7585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85373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E80C6A5-AE07-ACB7-12FA-DFCC5A286C11}"/>
            </a:ext>
          </a:extLst>
        </p:cNvPr>
        <p:cNvGrpSpPr/>
        <p:nvPr/>
      </p:nvGrpSpPr>
      <p:grpSpPr>
        <a:xfrm>
          <a:off x="0" y="0"/>
          <a:ext cx="0" cy="0"/>
          <a:chOff x="0" y="0"/>
          <a:chExt cx="0" cy="0"/>
        </a:xfrm>
      </p:grpSpPr>
    </p:spTree>
    <p:extLst>
      <p:ext uri="{BB962C8B-B14F-4D97-AF65-F5344CB8AC3E}">
        <p14:creationId xmlns:p14="http://schemas.microsoft.com/office/powerpoint/2010/main" val="991602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784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8776C14-8C4B-01DE-B24D-4733276F0FF6}"/>
            </a:ext>
          </a:extLst>
        </p:cNvPr>
        <p:cNvGrpSpPr/>
        <p:nvPr/>
      </p:nvGrpSpPr>
      <p:grpSpPr>
        <a:xfrm>
          <a:off x="0" y="0"/>
          <a:ext cx="0" cy="0"/>
          <a:chOff x="0" y="0"/>
          <a:chExt cx="0" cy="0"/>
        </a:xfrm>
      </p:grpSpPr>
    </p:spTree>
    <p:extLst>
      <p:ext uri="{BB962C8B-B14F-4D97-AF65-F5344CB8AC3E}">
        <p14:creationId xmlns:p14="http://schemas.microsoft.com/office/powerpoint/2010/main" val="135311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3BECDCB-337D-1C39-7CFB-3985EBC0C363}"/>
            </a:ext>
          </a:extLst>
        </p:cNvPr>
        <p:cNvGrpSpPr/>
        <p:nvPr/>
      </p:nvGrpSpPr>
      <p:grpSpPr>
        <a:xfrm>
          <a:off x="0" y="0"/>
          <a:ext cx="0" cy="0"/>
          <a:chOff x="0" y="0"/>
          <a:chExt cx="0" cy="0"/>
        </a:xfrm>
      </p:grpSpPr>
    </p:spTree>
    <p:extLst>
      <p:ext uri="{BB962C8B-B14F-4D97-AF65-F5344CB8AC3E}">
        <p14:creationId xmlns:p14="http://schemas.microsoft.com/office/powerpoint/2010/main" val="3969995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B487048-3186-4BAE-FA01-DDE69F07E245}"/>
            </a:ext>
          </a:extLst>
        </p:cNvPr>
        <p:cNvGrpSpPr/>
        <p:nvPr/>
      </p:nvGrpSpPr>
      <p:grpSpPr>
        <a:xfrm>
          <a:off x="0" y="0"/>
          <a:ext cx="0" cy="0"/>
          <a:chOff x="0" y="0"/>
          <a:chExt cx="0" cy="0"/>
        </a:xfrm>
      </p:grpSpPr>
    </p:spTree>
    <p:extLst>
      <p:ext uri="{BB962C8B-B14F-4D97-AF65-F5344CB8AC3E}">
        <p14:creationId xmlns:p14="http://schemas.microsoft.com/office/powerpoint/2010/main" val="100785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4130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41701AA-885C-A194-4FA3-EF070039538E}"/>
            </a:ext>
          </a:extLst>
        </p:cNvPr>
        <p:cNvGrpSpPr/>
        <p:nvPr/>
      </p:nvGrpSpPr>
      <p:grpSpPr>
        <a:xfrm>
          <a:off x="0" y="0"/>
          <a:ext cx="0" cy="0"/>
          <a:chOff x="0" y="0"/>
          <a:chExt cx="0" cy="0"/>
        </a:xfrm>
      </p:grpSpPr>
    </p:spTree>
    <p:extLst>
      <p:ext uri="{BB962C8B-B14F-4D97-AF65-F5344CB8AC3E}">
        <p14:creationId xmlns:p14="http://schemas.microsoft.com/office/powerpoint/2010/main" val="1147074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D8F7012-C312-3446-8F9A-EA01EABAABE9}"/>
            </a:ext>
          </a:extLst>
        </p:cNvPr>
        <p:cNvGrpSpPr/>
        <p:nvPr/>
      </p:nvGrpSpPr>
      <p:grpSpPr>
        <a:xfrm>
          <a:off x="0" y="0"/>
          <a:ext cx="0" cy="0"/>
          <a:chOff x="0" y="0"/>
          <a:chExt cx="0" cy="0"/>
        </a:xfrm>
      </p:grpSpPr>
    </p:spTree>
    <p:extLst>
      <p:ext uri="{BB962C8B-B14F-4D97-AF65-F5344CB8AC3E}">
        <p14:creationId xmlns:p14="http://schemas.microsoft.com/office/powerpoint/2010/main" val="2101004847"/>
      </p:ext>
    </p:extLst>
  </p:cSld>
  <p:clrMapOvr>
    <a:masterClrMapping/>
  </p:clrMapOvr>
</p:sld>
</file>

<file path=ppt/theme/theme1.xml><?xml version="1.0" encoding="utf-8"?>
<a:theme xmlns:a="http://schemas.openxmlformats.org/drawingml/2006/main" name="Custom Design">
  <a:themeElements>
    <a:clrScheme name="ConnectWise25">
      <a:dk1>
        <a:srgbClr val="000000"/>
      </a:dk1>
      <a:lt1>
        <a:srgbClr val="FFFFFF"/>
      </a:lt1>
      <a:dk2>
        <a:srgbClr val="1B1D36"/>
      </a:dk2>
      <a:lt2>
        <a:srgbClr val="DAD9D7"/>
      </a:lt2>
      <a:accent1>
        <a:srgbClr val="24326A"/>
      </a:accent1>
      <a:accent2>
        <a:srgbClr val="074F71"/>
      </a:accent2>
      <a:accent3>
        <a:srgbClr val="C5E654"/>
      </a:accent3>
      <a:accent4>
        <a:srgbClr val="6ACAD2"/>
      </a:accent4>
      <a:accent5>
        <a:srgbClr val="29389A"/>
      </a:accent5>
      <a:accent6>
        <a:srgbClr val="B688ED"/>
      </a:accent6>
      <a:hlink>
        <a:srgbClr val="9EB356"/>
      </a:hlink>
      <a:folHlink>
        <a:srgbClr val="C3D6A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nnectWise-PresentationTemplate" id="{006688E7-F003-4D1A-A634-6824092C76D1}" vid="{1441DA3F-0D37-4994-9C1E-E0151ECDCA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8BF129AAE39440A47E5048D5189BD6" ma:contentTypeVersion="14" ma:contentTypeDescription="Create a new document." ma:contentTypeScope="" ma:versionID="adeecead13c4352ecd9c8064d0c86bb2">
  <xsd:schema xmlns:xsd="http://www.w3.org/2001/XMLSchema" xmlns:xs="http://www.w3.org/2001/XMLSchema" xmlns:p="http://schemas.microsoft.com/office/2006/metadata/properties" xmlns:ns2="23904097-8d41-4782-8027-cac7396a0a92" xmlns:ns3="f6198c23-a689-4f95-9ea0-698abc1bd3d5" xmlns:ns4="http://schemas.microsoft.com/sharepoint/v4" targetNamespace="http://schemas.microsoft.com/office/2006/metadata/properties" ma:root="true" ma:fieldsID="907c1aacca8dc14cc04933fffbe08d41" ns2:_="" ns3:_="" ns4:_="">
    <xsd:import namespace="23904097-8d41-4782-8027-cac7396a0a92"/>
    <xsd:import namespace="f6198c23-a689-4f95-9ea0-698abc1bd3d5"/>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BillingMetadata" minOccurs="0"/>
                <xsd:element ref="ns3:MediaServiceDateTaken" minOccurs="0"/>
                <xsd:element ref="ns3:MediaServiceGenerationTime" minOccurs="0"/>
                <xsd:element ref="ns3:MediaServiceEventHashCode" minOccurs="0"/>
                <xsd:element ref="ns3:lcf76f155ced4ddcb4097134ff3c332f" minOccurs="0"/>
                <xsd:element ref="ns2:TaxCatchAll" minOccurs="0"/>
                <xsd:element ref="ns3:MediaServiceOCR" minOccurs="0"/>
                <xsd:element ref="ns3:MediaLengthInSeconds" minOccurs="0"/>
                <xsd:element ref="ns3:MediaServiceLocation" minOccurs="0"/>
                <xsd:element ref="ns4: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904097-8d41-4782-8027-cac7396a0a9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0" nillable="true" ma:displayName="Taxonomy Catch All Column" ma:hidden="true" ma:list="{e09a72b1-3bf0-490f-80e5-82196e27f83b}" ma:internalName="TaxCatchAll" ma:showField="CatchAllData" ma:web="23904097-8d41-4782-8027-cac7396a0a9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6198c23-a689-4f95-9ea0-698abc1bd3d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BillingMetadata" ma:index="14" nillable="true" ma:displayName="MediaServiceBillingMetadata" ma:hidden="true" ma:internalName="MediaServiceBilling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d2402a7-1dc4-4f9a-bf4d-e527f17df75e"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4"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6198c23-a689-4f95-9ea0-698abc1bd3d5">
      <Terms xmlns="http://schemas.microsoft.com/office/infopath/2007/PartnerControls"/>
    </lcf76f155ced4ddcb4097134ff3c332f>
    <TaxCatchAll xmlns="23904097-8d41-4782-8027-cac7396a0a92" xsi:nil="true"/>
    <IconOverlay xmlns="http://schemas.microsoft.com/sharepoint/v4" xsi:nil="true"/>
    <_dlc_DocId xmlns="23904097-8d41-4782-8027-cac7396a0a92">MXYD2UYTPPXZ-1997968009-2750</_dlc_DocId>
    <_dlc_DocIdUrl xmlns="23904097-8d41-4782-8027-cac7396a0a92">
      <Url>https://connectwise.sharepoint.com/sites/Sales_Enablement/_layouts/15/DocIdRedir.aspx?ID=MXYD2UYTPPXZ-1997968009-2750</Url>
      <Description>MXYD2UYTPPXZ-1997968009-2750</Description>
    </_dlc_DocIdUrl>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CB7B1C-1AC6-4539-8252-33476CC402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904097-8d41-4782-8027-cac7396a0a92"/>
    <ds:schemaRef ds:uri="f6198c23-a689-4f95-9ea0-698abc1bd3d5"/>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757914-1161-4661-9696-421FD6935CDD}">
  <ds:schemaRefs>
    <ds:schemaRef ds:uri="96313a52-ca1a-4c8f-8ae1-87d2941ac320"/>
    <ds:schemaRef ds:uri="http://purl.org/dc/dcmitype/"/>
    <ds:schemaRef ds:uri="http://schemas.openxmlformats.org/package/2006/metadata/core-properties"/>
    <ds:schemaRef ds:uri="http://schemas.microsoft.com/office/infopath/2007/PartnerControls"/>
    <ds:schemaRef ds:uri="http://schemas.microsoft.com/office/2006/documentManagement/types"/>
    <ds:schemaRef ds:uri="http://purl.org/dc/terms/"/>
    <ds:schemaRef ds:uri="1e57cf7b-94cd-45eb-8ea0-d267422fca12"/>
    <ds:schemaRef ds:uri="http://schemas.microsoft.com/office/2006/metadata/properties"/>
    <ds:schemaRef ds:uri="http://www.w3.org/XML/1998/namespace"/>
    <ds:schemaRef ds:uri="http://purl.org/dc/elements/1.1/"/>
    <ds:schemaRef ds:uri="f6198c23-a689-4f95-9ea0-698abc1bd3d5"/>
    <ds:schemaRef ds:uri="23904097-8d41-4782-8027-cac7396a0a92"/>
    <ds:schemaRef ds:uri="http://schemas.microsoft.com/sharepoint/v4"/>
  </ds:schemaRefs>
</ds:datastoreItem>
</file>

<file path=customXml/itemProps3.xml><?xml version="1.0" encoding="utf-8"?>
<ds:datastoreItem xmlns:ds="http://schemas.openxmlformats.org/officeDocument/2006/customXml" ds:itemID="{32BD450D-F3EE-40F1-ACC3-EEF76268542E}">
  <ds:schemaRefs>
    <ds:schemaRef ds:uri="http://schemas.microsoft.com/sharepoint/events"/>
  </ds:schemaRefs>
</ds:datastoreItem>
</file>

<file path=customXml/itemProps4.xml><?xml version="1.0" encoding="utf-8"?>
<ds:datastoreItem xmlns:ds="http://schemas.openxmlformats.org/officeDocument/2006/customXml" ds:itemID="{5B26E0C9-B2AA-42E6-97B6-E1B7D9EAF129}">
  <ds:schemaRefs>
    <ds:schemaRef ds:uri="http://schemas.microsoft.com/sharepoint/v3/contenttype/forms"/>
  </ds:schemaRefs>
</ds:datastoreItem>
</file>

<file path=docMetadata/LabelInfo.xml><?xml version="1.0" encoding="utf-8"?>
<clbl:labelList xmlns:clbl="http://schemas.microsoft.com/office/2020/mipLabelMetadata">
  <clbl:label id="{789f28b5-6710-4785-a39d-b1823ed0ae86}" enabled="1" method="Standard" siteId="{f2ddb62f-8335-4cc9-9886-175b834e4bf3}" removed="0"/>
</clbl:labelList>
</file>

<file path=docProps/app.xml><?xml version="1.0" encoding="utf-8"?>
<Properties xmlns="http://schemas.openxmlformats.org/officeDocument/2006/extended-properties" xmlns:vt="http://schemas.openxmlformats.org/officeDocument/2006/docPropsVTypes">
  <Template>blank</Template>
  <TotalTime>128</TotalTime>
  <Words>3850</Words>
  <Application>Microsoft Office PowerPoint</Application>
  <PresentationFormat>Widescreen</PresentationFormat>
  <Paragraphs>594</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Brian Troy</dc:creator>
  <cp:lastModifiedBy>Juan Moredo</cp:lastModifiedBy>
  <cp:revision>5</cp:revision>
  <dcterms:created xsi:type="dcterms:W3CDTF">2026-05-31T23:42:09Z</dcterms:created>
  <dcterms:modified xsi:type="dcterms:W3CDTF">2026-07-16T10:32:43Z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0x0101007C8BF129AAE39440A47E5048D5189BD6</vt:lpwstr>
  </property>
  <property fmtid="{D5CDD505-2E9C-101B-9397-08002B2CF9AE}" pid="3" name="MediaServiceImageTags">
    <vt:lpwstr/>
  </property>
  <property fmtid="{D5CDD505-2E9C-101B-9397-08002B2CF9AE}" pid="4" name="Order">
    <vt:lpwstr>472400.000000000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Category">
    <vt:lpwstr>General</vt:lpwstr>
  </property>
  <property fmtid="{D5CDD505-2E9C-101B-9397-08002B2CF9AE}" pid="11" name="xd_Signature">
    <vt:lpwstr/>
  </property>
  <property fmtid="{D5CDD505-2E9C-101B-9397-08002B2CF9AE}" pid="12" name="_dlc_DocIdItemGuid">
    <vt:lpwstr>95b2d575-8d23-4666-a15b-4aaeb3ac0491</vt:lpwstr>
  </property>
</Properties>
</file>