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 id="2147483701" r:id="rId7"/>
    <p:sldMasterId id="2147483717" r:id="rId8"/>
  </p:sldMasterIdLst>
  <p:notesMasterIdLst>
    <p:notesMasterId r:id="rId14"/>
  </p:notesMasterIdLst>
  <p:sldIdLst>
    <p:sldId id="2147483515" r:id="rId9"/>
    <p:sldId id="284" r:id="rId10"/>
    <p:sldId id="2147483518" r:id="rId11"/>
    <p:sldId id="2147483559" r:id="rId12"/>
    <p:sldId id="214748355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E85023-A251-9EFA-B38E-11FCB247A8B3}" name="Kris Richardson" initials="KR" userId="S::kris.richardson@connectwise.com::9af6f1b9-c33e-4ed1-aa6d-99044f92f187" providerId="AD"/>
  <p188:author id="{FB05535C-5A63-C1BD-9DA4-788582D7A875}" name="Will Dowling" initials="WD" userId="S::WDowling@ConnectWise.com::493e1c7c-a2d5-4141-9b9d-09c586584056" providerId="AD"/>
  <p188:author id="{67BF287D-AB71-7193-22D9-7CD6D620CB8A}" name="Macie Jones" initials="MJ" userId="S::MJones@ConnectWise.com::ab832751-9283-4fd0-8ec8-2b7d2e0291d5" providerId="AD"/>
  <p188:author id="{388AA2FC-0FCC-ABE0-92AE-E934641F1A31}" name="Brian Troy" initials="BT" userId="S::btroy@connectwise.com::8dc1d230-146e-46ec-b000-703524e353c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FE673A-B5B7-4F97-A10B-D82685D3DB73}" v="60" dt="2026-07-16T09:45:56.9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6821" autoAdjust="0"/>
  </p:normalViewPr>
  <p:slideViewPr>
    <p:cSldViewPr snapToGrid="0">
      <p:cViewPr varScale="1">
        <p:scale>
          <a:sx n="61" d="100"/>
          <a:sy n="61" d="100"/>
        </p:scale>
        <p:origin x="4098" y="42"/>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Moredo" userId="ce6769c2-0303-4520-bcc1-fcedbaed17ec" providerId="ADAL" clId="{F6DF2892-82AD-495C-86C3-9F905F43C445}"/>
    <pc:docChg chg="undo custSel modSld">
      <pc:chgData name="Juan Moredo" userId="ce6769c2-0303-4520-bcc1-fcedbaed17ec" providerId="ADAL" clId="{F6DF2892-82AD-495C-86C3-9F905F43C445}" dt="2026-07-16T10:41:39.921" v="3016" actId="12"/>
      <pc:docMkLst>
        <pc:docMk/>
      </pc:docMkLst>
      <pc:sldChg chg="modNotesTx">
        <pc:chgData name="Juan Moredo" userId="ce6769c2-0303-4520-bcc1-fcedbaed17ec" providerId="ADAL" clId="{F6DF2892-82AD-495C-86C3-9F905F43C445}" dt="2026-07-16T09:43:19.884" v="2983" actId="20577"/>
        <pc:sldMkLst>
          <pc:docMk/>
          <pc:sldMk cId="268473692" sldId="284"/>
        </pc:sldMkLst>
      </pc:sldChg>
      <pc:sldChg chg="modNotesTx">
        <pc:chgData name="Juan Moredo" userId="ce6769c2-0303-4520-bcc1-fcedbaed17ec" providerId="ADAL" clId="{F6DF2892-82AD-495C-86C3-9F905F43C445}" dt="2026-07-16T10:41:39.921" v="3016" actId="12"/>
        <pc:sldMkLst>
          <pc:docMk/>
          <pc:sldMk cId="0" sldId="2147483515"/>
        </pc:sldMkLst>
      </pc:sldChg>
      <pc:sldChg chg="modNotesTx">
        <pc:chgData name="Juan Moredo" userId="ce6769c2-0303-4520-bcc1-fcedbaed17ec" providerId="ADAL" clId="{F6DF2892-82AD-495C-86C3-9F905F43C445}" dt="2026-07-16T09:44:14.052" v="2992" actId="20577"/>
        <pc:sldMkLst>
          <pc:docMk/>
          <pc:sldMk cId="0" sldId="2147483518"/>
        </pc:sldMkLst>
      </pc:sldChg>
      <pc:sldChg chg="modNotesTx">
        <pc:chgData name="Juan Moredo" userId="ce6769c2-0303-4520-bcc1-fcedbaed17ec" providerId="ADAL" clId="{F6DF2892-82AD-495C-86C3-9F905F43C445}" dt="2026-07-16T09:47:00.930" v="3015" actId="20577"/>
        <pc:sldMkLst>
          <pc:docMk/>
          <pc:sldMk cId="0" sldId="2147483558"/>
        </pc:sldMkLst>
      </pc:sldChg>
      <pc:sldChg chg="modNotesTx">
        <pc:chgData name="Juan Moredo" userId="ce6769c2-0303-4520-bcc1-fcedbaed17ec" providerId="ADAL" clId="{F6DF2892-82AD-495C-86C3-9F905F43C445}" dt="2026-07-16T09:44:59.103" v="3001" actId="20577"/>
        <pc:sldMkLst>
          <pc:docMk/>
          <pc:sldMk cId="2829280425" sldId="21474835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84B5CB-29A0-4485-851D-294119F79574}"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FB08B6-CC8C-4D4A-8DCE-8AE74293EAFC}" type="slidenum">
              <a:rPr lang="en-US" smtClean="0"/>
              <a:t>‹#›</a:t>
            </a:fld>
            <a:endParaRPr lang="en-US"/>
          </a:p>
        </p:txBody>
      </p:sp>
    </p:spTree>
    <p:extLst>
      <p:ext uri="{BB962C8B-B14F-4D97-AF65-F5344CB8AC3E}">
        <p14:creationId xmlns:p14="http://schemas.microsoft.com/office/powerpoint/2010/main" val="2361997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Opener</a:t>
            </a:r>
          </a:p>
          <a:p>
            <a:r>
              <a:rPr lang="en-AU" dirty="0"/>
              <a:t>Hi Grant. Thanks for all the information you provided on our last call, walking me through your Service Desk operations.</a:t>
            </a:r>
          </a:p>
          <a:p>
            <a:pPr marL="171450" indent="-171450">
              <a:buFont typeface="Arial" panose="020B0604020202020204" pitchFamily="34" charset="0"/>
              <a:buChar char="•"/>
            </a:pPr>
            <a:r>
              <a:rPr lang="en-AU" dirty="0">
                <a:effectLst/>
              </a:rPr>
              <a:t>About 2,800 tickets a month, trending toward 3,000</a:t>
            </a:r>
          </a:p>
          <a:p>
            <a:pPr marL="171450" indent="-171450">
              <a:buFont typeface="Arial" panose="020B0604020202020204" pitchFamily="34" charset="0"/>
              <a:buChar char="•"/>
            </a:pPr>
            <a:r>
              <a:rPr lang="en-AU" dirty="0">
                <a:effectLst/>
              </a:rPr>
              <a:t>20 to 25 hours a week on triage and dispatch</a:t>
            </a:r>
          </a:p>
          <a:p>
            <a:pPr marL="171450" indent="-171450">
              <a:buFont typeface="Arial" panose="020B0604020202020204" pitchFamily="34" charset="0"/>
              <a:buChar char="•"/>
            </a:pPr>
            <a:r>
              <a:rPr lang="en-AU" dirty="0">
                <a:effectLst/>
              </a:rPr>
              <a:t>Up to 25% of tickets reassigned or escalated before the right engineer sees them</a:t>
            </a:r>
          </a:p>
          <a:p>
            <a:r>
              <a:rPr lang="en-AU" dirty="0"/>
              <a:t>You are growing customers and endpoints, but you would rather add capacity than hire at the same pace. A loaded hire runs 70 to 80 thousand a year with a three to four month ramp. Triage, dispatch, and routing are where the strain is showing.</a:t>
            </a:r>
          </a:p>
          <a:p>
            <a:r>
              <a:rPr lang="en-AU" dirty="0"/>
              <a:t>Today I will walk through where IT service delivery is heading and where your shop sits on that path.</a:t>
            </a:r>
          </a:p>
          <a:p>
            <a:endParaRPr lang="en-AU" dirty="0"/>
          </a:p>
          <a:p>
            <a:r>
              <a:rPr lang="en-AU" dirty="0"/>
              <a:t>Let's start with a simple reality.</a:t>
            </a:r>
          </a:p>
          <a:p>
            <a:r>
              <a:rPr lang="en-AU" dirty="0"/>
              <a:t>Your customers don't care how many tickets you closed last month.</a:t>
            </a:r>
          </a:p>
          <a:p>
            <a:r>
              <a:rPr lang="en-AU" dirty="0"/>
              <a:t>They don't care how many scripts you wrote or how many hours were spent resolving incidents.</a:t>
            </a:r>
          </a:p>
          <a:p>
            <a:r>
              <a:rPr lang="en-AU" dirty="0"/>
              <a:t>What they care about is whether their business is secure, productive, and running smoothly.</a:t>
            </a:r>
          </a:p>
          <a:p>
            <a:r>
              <a:rPr lang="en-AU" dirty="0"/>
              <a:t>They're buying outcomes, not effort.</a:t>
            </a:r>
          </a:p>
          <a:p>
            <a:r>
              <a:rPr lang="en-AU" dirty="0"/>
              <a:t>The challenge is that many MSPs are still operating with service delivery models built around effort.</a:t>
            </a:r>
          </a:p>
          <a:p>
            <a:r>
              <a:rPr lang="en-AU" dirty="0"/>
              <a:t>As customer expectations increase and ticket volumes continue to grow, that model becomes harder to scale.</a:t>
            </a:r>
          </a:p>
          <a:p>
            <a:r>
              <a:rPr lang="en-AU" dirty="0"/>
              <a:t>That's why the industry is moving through the evolution shown on this slide.</a:t>
            </a:r>
          </a:p>
          <a:p>
            <a:endParaRPr lang="en-AU" dirty="0"/>
          </a:p>
          <a:p>
            <a:pPr rtl="0"/>
            <a:r>
              <a:rPr lang="en-AU" b="1" dirty="0">
                <a:effectLst/>
              </a:rPr>
              <a:t>Reactive IT</a:t>
            </a:r>
          </a:p>
          <a:p>
            <a:r>
              <a:rPr lang="en-AU" dirty="0"/>
              <a:t>Most MSPs started here.</a:t>
            </a:r>
          </a:p>
          <a:p>
            <a:r>
              <a:rPr lang="en-AU" dirty="0"/>
              <a:t>Something breaks, a ticket gets created, and the team responds.</a:t>
            </a:r>
          </a:p>
          <a:p>
            <a:r>
              <a:rPr lang="en-AU" dirty="0"/>
              <a:t>For years, success was measured by how quickly you could react after a problem occurred.</a:t>
            </a:r>
          </a:p>
          <a:p>
            <a:r>
              <a:rPr lang="en-AU" dirty="0"/>
              <a:t>The reality is that reactive support doesn't scale particularly well.</a:t>
            </a:r>
          </a:p>
          <a:p>
            <a:r>
              <a:rPr lang="en-AU" dirty="0"/>
              <a:t>Every issue still requires technician time, and customers have already felt the impact before work even begins.</a:t>
            </a:r>
          </a:p>
          <a:p>
            <a:r>
              <a:rPr lang="en-AU" dirty="0"/>
              <a:t>As ticket volume grows, the business eventually reaches a point where demand grows faster than delivery capacity.</a:t>
            </a:r>
          </a:p>
          <a:p>
            <a:r>
              <a:rPr lang="en-AU" dirty="0"/>
              <a:t>At that point, growth usually means hiring more people just to keep up.</a:t>
            </a:r>
          </a:p>
          <a:p>
            <a:endParaRPr lang="en-AU" dirty="0"/>
          </a:p>
          <a:p>
            <a:pPr rtl="0"/>
            <a:r>
              <a:rPr lang="en-AU" b="1" dirty="0">
                <a:effectLst/>
              </a:rPr>
              <a:t>Automated IT</a:t>
            </a:r>
          </a:p>
          <a:p>
            <a:r>
              <a:rPr lang="en-AU" dirty="0"/>
              <a:t>The industry's first response was automation.</a:t>
            </a:r>
          </a:p>
          <a:p>
            <a:r>
              <a:rPr lang="en-AU" dirty="0"/>
              <a:t>Scripts, workflows, templates, and standardised processes allowed MSPs to handle more volume without adding headcount at the same rate.</a:t>
            </a:r>
          </a:p>
          <a:p>
            <a:r>
              <a:rPr lang="en-AU" dirty="0"/>
              <a:t>For most MSPs, automation has already delivered significant value.</a:t>
            </a:r>
          </a:p>
          <a:p>
            <a:r>
              <a:rPr lang="en-AU" dirty="0"/>
              <a:t>But there's still a lot of work happening before resolution even starts.</a:t>
            </a:r>
          </a:p>
          <a:p>
            <a:r>
              <a:rPr lang="en-AU" dirty="0"/>
              <a:t>Teams are still spending time routing tickets, gathering information, reviewing customer history, and getting work to the right technician.</a:t>
            </a:r>
          </a:p>
          <a:p>
            <a:r>
              <a:rPr lang="en-AU" dirty="0"/>
              <a:t>Automation improved efficiency, but many MSPs still have operational bottlenecks in the workflow.</a:t>
            </a:r>
          </a:p>
          <a:p>
            <a:endParaRPr lang="en-AU" dirty="0"/>
          </a:p>
          <a:p>
            <a:pPr rtl="0"/>
            <a:r>
              <a:rPr lang="en-AU" b="1" dirty="0">
                <a:effectLst/>
              </a:rPr>
              <a:t>Autonomous IT</a:t>
            </a:r>
          </a:p>
          <a:p>
            <a:r>
              <a:rPr lang="en-AU" dirty="0"/>
              <a:t>The next stage is autonomous operations.</a:t>
            </a:r>
          </a:p>
          <a:p>
            <a:r>
              <a:rPr lang="en-AU" dirty="0"/>
              <a:t>This is where AI starts performing defined tasks while people remain in control.</a:t>
            </a:r>
          </a:p>
          <a:p>
            <a:r>
              <a:rPr lang="en-AU" dirty="0"/>
              <a:t>The goal isn't to replace technicians.</a:t>
            </a:r>
          </a:p>
          <a:p>
            <a:r>
              <a:rPr lang="en-AU" dirty="0"/>
              <a:t>The goal is to remove repetitive operational work so technicians can spend more time solving problems and delivering value.</a:t>
            </a:r>
          </a:p>
          <a:p>
            <a:r>
              <a:rPr lang="en-AU" dirty="0"/>
              <a:t>Think about activities like ticket routing, gathering information, enriching tickets, and triggering workflows.</a:t>
            </a:r>
          </a:p>
          <a:p>
            <a:r>
              <a:rPr lang="en-AU" dirty="0"/>
              <a:t>These are tasks that need to happen, but don't necessarily need a person involved every single time.</a:t>
            </a:r>
          </a:p>
          <a:p>
            <a:r>
              <a:rPr lang="en-AU" dirty="0"/>
              <a:t>This is where MSPs begin scaling capability, not simply scaling headcount.</a:t>
            </a:r>
          </a:p>
          <a:p>
            <a:endParaRPr lang="en-AU" dirty="0"/>
          </a:p>
          <a:p>
            <a:pPr rtl="0"/>
            <a:r>
              <a:rPr lang="en-AU" b="1" dirty="0">
                <a:effectLst/>
              </a:rPr>
              <a:t>Predictive IT</a:t>
            </a:r>
          </a:p>
          <a:p>
            <a:r>
              <a:rPr lang="en-AU" dirty="0"/>
              <a:t>The final stage is Predictive IT.</a:t>
            </a:r>
          </a:p>
          <a:p>
            <a:r>
              <a:rPr lang="en-AU" dirty="0"/>
              <a:t>Instead of responding to problems after they happen, the goal is to identify risks and patterns before they impact the customer.</a:t>
            </a:r>
          </a:p>
          <a:p>
            <a:r>
              <a:rPr lang="en-AU" dirty="0"/>
              <a:t>At that point, the conversation changes.</a:t>
            </a:r>
          </a:p>
          <a:p>
            <a:r>
              <a:rPr lang="en-AU" dirty="0"/>
              <a:t>You're no longer measured by how quickly you respond to issues.</a:t>
            </a:r>
          </a:p>
          <a:p>
            <a:r>
              <a:rPr lang="en-AU" dirty="0"/>
              <a:t>You're measured by how effectively you prevent them.</a:t>
            </a:r>
          </a:p>
          <a:p>
            <a:r>
              <a:rPr lang="en-AU" dirty="0"/>
              <a:t>That's a very different operating model.</a:t>
            </a:r>
          </a:p>
          <a:p>
            <a:r>
              <a:rPr lang="en-AU" dirty="0"/>
              <a:t>It's also why you'll notice the language changes on the right-hand side of the slide.</a:t>
            </a:r>
          </a:p>
          <a:p>
            <a:r>
              <a:rPr lang="en-AU" dirty="0"/>
              <a:t>The traditional MSP responds to tickets, sells support, and scales through labour.</a:t>
            </a:r>
          </a:p>
          <a:p>
            <a:r>
              <a:rPr lang="en-AU" dirty="0"/>
              <a:t>The modern MSP automates workflows, sells outcomes, and scales through automation.</a:t>
            </a:r>
          </a:p>
          <a:p>
            <a:r>
              <a:rPr lang="en-AU" dirty="0"/>
              <a:t>The next evolution is the Managed Intelligence Provider.</a:t>
            </a:r>
          </a:p>
          <a:p>
            <a:r>
              <a:rPr lang="en-AU" dirty="0"/>
              <a:t>An organisation that uses intelligence, automation, and data to prevent issues before they impact customers, improve service delivery, and scale without simply adding more people.</a:t>
            </a:r>
          </a:p>
          <a:p>
            <a:r>
              <a:rPr lang="en-AU" dirty="0"/>
              <a:t>The question isn't whether AI and predictive operations are coming.</a:t>
            </a:r>
          </a:p>
          <a:p>
            <a:r>
              <a:rPr lang="en-AU" dirty="0"/>
              <a:t>The question is whether your current operating model can keep pace as customer expectations rise, ticket volumes grow, and skilled resources become harder to find.</a:t>
            </a:r>
          </a:p>
          <a:p>
            <a:endParaRPr lang="en-AU" dirty="0"/>
          </a:p>
          <a:p>
            <a:pPr rtl="0"/>
            <a:r>
              <a:rPr lang="en-AU" b="1" dirty="0">
                <a:effectLst/>
              </a:rPr>
              <a:t>Reflect (after Slide 1)</a:t>
            </a:r>
          </a:p>
          <a:p>
            <a:r>
              <a:rPr lang="en-AU" dirty="0"/>
              <a:t>When I map your Service Desk to this ladder, I would put you mostly reactive. You have automation in pockets, but manual triage, up to 25% reassignment or escalation, and SLA pressure mean triage, dispatch, and routing are still heavy on people.</a:t>
            </a:r>
          </a:p>
          <a:p>
            <a:r>
              <a:rPr lang="en-AU" dirty="0"/>
              <a:t>The strain is still on people, not automation. That is the gap we need to close.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Slide opener</a:t>
            </a:r>
          </a:p>
          <a:p>
            <a:r>
              <a:rPr lang="en-AU" dirty="0"/>
              <a:t>If customers are buying outcomes instead of effort, MSPs need the ConnectWise Platform to deliver those outcomes consistently.</a:t>
            </a:r>
          </a:p>
          <a:p>
            <a:r>
              <a:rPr lang="en-AU" dirty="0"/>
              <a:t>That is where the ConnectWise Platform comes in.</a:t>
            </a:r>
          </a:p>
          <a:p>
            <a:endParaRPr lang="en-AU" dirty="0"/>
          </a:p>
          <a:p>
            <a:pPr rtl="0"/>
            <a:r>
              <a:rPr lang="en-AU" b="1" dirty="0">
                <a:effectLst/>
              </a:rPr>
              <a:t>The Challenge</a:t>
            </a:r>
          </a:p>
          <a:p>
            <a:r>
              <a:rPr lang="en-AU" dirty="0"/>
              <a:t>ConnectWise isn't just adding AI to existing products.</a:t>
            </a:r>
          </a:p>
          <a:p>
            <a:r>
              <a:rPr lang="en-AU" dirty="0"/>
              <a:t>What you're looking at is the ConnectWise Platform, designed to bring together the systems MSPs already use every day.</a:t>
            </a:r>
          </a:p>
          <a:p>
            <a:r>
              <a:rPr lang="en-AU" dirty="0"/>
              <a:t>Across PSA, RMM, cybersecurity, backup, documentation, and other tools, MSPs generate enormous amounts of operational data.</a:t>
            </a:r>
          </a:p>
          <a:p>
            <a:r>
              <a:rPr lang="en-AU" dirty="0"/>
              <a:t>Historically, that information has been spread across multiple systems. Ticket data sits in one place, asset information in another, customer agreements somewhere else, and technicians often end up connecting the dots manually.</a:t>
            </a:r>
          </a:p>
          <a:p>
            <a:r>
              <a:rPr lang="en-AU" dirty="0"/>
              <a:t>The result is more effort, more handoffs, and more time spent gathering information before anyone starts solving the issue.</a:t>
            </a:r>
          </a:p>
          <a:p>
            <a:endParaRPr lang="en-AU" dirty="0"/>
          </a:p>
          <a:p>
            <a:pPr rtl="0"/>
            <a:r>
              <a:rPr lang="en-AU" b="1" dirty="0">
                <a:effectLst/>
              </a:rPr>
              <a:t>Unified Data Foundation</a:t>
            </a:r>
          </a:p>
          <a:p>
            <a:r>
              <a:rPr lang="en-AU" dirty="0"/>
              <a:t>At the centre of the ConnectWise Platform is the Unified Data Foundation.</a:t>
            </a:r>
          </a:p>
          <a:p>
            <a:r>
              <a:rPr lang="en-AU" dirty="0"/>
              <a:t>The goal is simple.</a:t>
            </a:r>
          </a:p>
          <a:p>
            <a:r>
              <a:rPr lang="en-AU" dirty="0"/>
              <a:t>Bring operational data together so the ConnectWise Platform understands not just what's happening, but also the customer, the environment, and the business context behind it.</a:t>
            </a:r>
          </a:p>
          <a:p>
            <a:r>
              <a:rPr lang="en-AU" dirty="0"/>
              <a:t>Why is that important?</a:t>
            </a:r>
          </a:p>
          <a:p>
            <a:r>
              <a:rPr lang="en-AU" dirty="0"/>
              <a:t>Because every time a ticket arrives without context, someone has to stop and do administrative work before they can start solving the problem.</a:t>
            </a:r>
          </a:p>
          <a:p>
            <a:r>
              <a:rPr lang="en-AU" dirty="0"/>
              <a:t>They look up customer information.</a:t>
            </a:r>
          </a:p>
          <a:p>
            <a:r>
              <a:rPr lang="en-AU" dirty="0"/>
              <a:t>They review previous tickets.</a:t>
            </a:r>
          </a:p>
          <a:p>
            <a:r>
              <a:rPr lang="en-AU" dirty="0"/>
              <a:t>They check assets and configurations.</a:t>
            </a:r>
          </a:p>
          <a:p>
            <a:r>
              <a:rPr lang="en-AU" dirty="0"/>
              <a:t>They work out where the ticket should go.</a:t>
            </a:r>
          </a:p>
          <a:p>
            <a:r>
              <a:rPr lang="en-AU" dirty="0"/>
              <a:t>None of that work actually resolves the issue.</a:t>
            </a:r>
          </a:p>
          <a:p>
            <a:r>
              <a:rPr lang="en-AU" dirty="0"/>
              <a:t>It simply gets the ticket ready for resolution.</a:t>
            </a:r>
          </a:p>
          <a:p>
            <a:r>
              <a:rPr lang="en-AU" dirty="0"/>
              <a:t>The more context the ConnectWise Platform already understands, the less manual effort is required before work can begin.</a:t>
            </a:r>
          </a:p>
          <a:p>
            <a:r>
              <a:rPr lang="en-AU" dirty="0"/>
              <a:t>That's where efficiency starts to scale.</a:t>
            </a:r>
          </a:p>
          <a:p>
            <a:endParaRPr lang="en-AU" dirty="0"/>
          </a:p>
          <a:p>
            <a:pPr rtl="0"/>
            <a:r>
              <a:rPr lang="en-AU" b="1" dirty="0">
                <a:effectLst/>
              </a:rPr>
              <a:t>ConnectWise Agentic Layer</a:t>
            </a:r>
          </a:p>
          <a:p>
            <a:r>
              <a:rPr lang="en-AU" dirty="0"/>
              <a:t>The next layer is the ConnectWise Agentic Layer.</a:t>
            </a:r>
          </a:p>
          <a:p>
            <a:r>
              <a:rPr lang="en-AU" dirty="0"/>
              <a:t>The easiest way to think about it is this:</a:t>
            </a:r>
          </a:p>
          <a:p>
            <a:r>
              <a:rPr lang="en-AU" dirty="0"/>
              <a:t>A copilot helps people work.</a:t>
            </a:r>
          </a:p>
          <a:p>
            <a:r>
              <a:rPr lang="en-AU" dirty="0"/>
              <a:t>An agent helps get work done.</a:t>
            </a:r>
          </a:p>
          <a:p>
            <a:r>
              <a:rPr lang="en-AU" dirty="0"/>
              <a:t>Instead of simply answering questions, agents can take action, trigger workflows, and execute tasks across the ConnectWise Platform.</a:t>
            </a:r>
          </a:p>
          <a:p>
            <a:r>
              <a:rPr lang="en-AU" dirty="0"/>
              <a:t>That allows MSPs to move beyond traditional automation and start embedding intelligence directly into everyday service delivery.</a:t>
            </a:r>
          </a:p>
          <a:p>
            <a:endParaRPr lang="en-AU" dirty="0"/>
          </a:p>
          <a:p>
            <a:pPr rtl="0"/>
            <a:r>
              <a:rPr lang="en-AU" b="1" dirty="0">
                <a:effectLst/>
              </a:rPr>
              <a:t>ConnectWise AI Agents</a:t>
            </a:r>
          </a:p>
          <a:p>
            <a:r>
              <a:rPr lang="en-AU" dirty="0"/>
              <a:t>At the top of the ConnectWise Platform are ConnectWise AI Agents.</a:t>
            </a:r>
          </a:p>
          <a:p>
            <a:r>
              <a:rPr lang="en-AU" dirty="0"/>
              <a:t>These are designed specifically for MSP workflows.</a:t>
            </a:r>
          </a:p>
          <a:p>
            <a:r>
              <a:rPr lang="en-AU" dirty="0"/>
              <a:t>Whether it's service delivery, customer support, security operations, accounting, or compliance, the objective is the same:</a:t>
            </a:r>
          </a:p>
          <a:p>
            <a:r>
              <a:rPr lang="en-AU" dirty="0"/>
              <a:t>Reduce manual effort.</a:t>
            </a:r>
          </a:p>
          <a:p>
            <a:r>
              <a:rPr lang="en-AU" dirty="0"/>
              <a:t>Improve consistency.</a:t>
            </a:r>
          </a:p>
          <a:p>
            <a:r>
              <a:rPr lang="en-AU" dirty="0"/>
              <a:t>Increase throughput.</a:t>
            </a:r>
          </a:p>
          <a:p>
            <a:r>
              <a:rPr lang="en-AU" dirty="0"/>
              <a:t>Help teams handle more work without adding headcount at the same rate.</a:t>
            </a:r>
          </a:p>
          <a:p>
            <a:r>
              <a:rPr lang="en-AU" dirty="0"/>
              <a:t>For most MSPs, that's the business case.</a:t>
            </a:r>
          </a:p>
          <a:p>
            <a:r>
              <a:rPr lang="en-AU" dirty="0"/>
              <a:t>How do we get more value from the team we already have?</a:t>
            </a:r>
          </a:p>
          <a:p>
            <a:r>
              <a:rPr lang="en-AU" dirty="0"/>
              <a:t>How do we create more capacity without creating more complexity?</a:t>
            </a:r>
          </a:p>
          <a:p>
            <a:r>
              <a:rPr lang="en-AU" dirty="0"/>
              <a:t>That's exactly what AI Agents are designed to address.</a:t>
            </a:r>
          </a:p>
          <a:p>
            <a:endParaRPr lang="en-AU" dirty="0"/>
          </a:p>
          <a:p>
            <a:pPr rtl="0"/>
            <a:r>
              <a:rPr lang="en-AU" b="1" dirty="0">
                <a:effectLst/>
              </a:rPr>
              <a:t>What Predictive IT Means</a:t>
            </a:r>
          </a:p>
          <a:p>
            <a:r>
              <a:rPr lang="en-AU" dirty="0"/>
              <a:t>When we talk about Predictive IT, we're not talking about another dashboard or another reporting tool.</a:t>
            </a:r>
          </a:p>
          <a:p>
            <a:r>
              <a:rPr lang="en-AU" dirty="0"/>
              <a:t>We're talking about using connected data, automation, and AI to identify risks earlier, take action faster, and continuously improve outcomes.</a:t>
            </a:r>
          </a:p>
          <a:p>
            <a:r>
              <a:rPr lang="en-AU" dirty="0"/>
              <a:t>The key difference is that the intelligence, the data, and the workflows all exist within the ConnectWise Platform.</a:t>
            </a:r>
          </a:p>
          <a:p>
            <a:r>
              <a:rPr lang="en-AU" dirty="0"/>
              <a:t>That means AI isn't sitting beside the workflow.</a:t>
            </a:r>
          </a:p>
          <a:p>
            <a:r>
              <a:rPr lang="en-AU" dirty="0"/>
              <a:t>It's operating within the workflow.</a:t>
            </a:r>
          </a:p>
          <a:p>
            <a:r>
              <a:rPr lang="en-AU" dirty="0"/>
              <a:t>That's what enables the ConnectWise Platform to move beyond informing people and start helping drive outcomes.</a:t>
            </a:r>
          </a:p>
          <a:p>
            <a:r>
              <a:rPr lang="en-AU" dirty="0"/>
              <a:t>And that's what this architecture is designed to deliver.</a:t>
            </a:r>
          </a:p>
          <a:p>
            <a:endParaRPr lang="en-AU" dirty="0"/>
          </a:p>
          <a:p>
            <a:pPr rtl="0"/>
            <a:r>
              <a:rPr lang="en-AU" b="1" dirty="0">
                <a:effectLst/>
              </a:rPr>
              <a:t>Reflect (after Slide 2)</a:t>
            </a:r>
          </a:p>
          <a:p>
            <a:r>
              <a:rPr lang="en-AU" dirty="0"/>
              <a:t>You run cloud PSA and RMM with eighteen users in PSA daily, but the ticket path still depends on manual work between systems, not one clear picture.</a:t>
            </a:r>
          </a:p>
          <a:p>
            <a:r>
              <a:rPr lang="en-AU" dirty="0"/>
              <a:t>The manual glue is still there before anyone resolves the ticket. That is what the ConnectWise Platform has to fix.</a:t>
            </a:r>
          </a:p>
        </p:txBody>
      </p:sp>
      <p:sp>
        <p:nvSpPr>
          <p:cNvPr id="4" name="Slide Number Placeholder 3"/>
          <p:cNvSpPr>
            <a:spLocks noGrp="1"/>
          </p:cNvSpPr>
          <p:nvPr>
            <p:ph type="sldNum" sz="quarter" idx="5"/>
          </p:nvPr>
        </p:nvSpPr>
        <p:spPr/>
        <p:txBody>
          <a:bodyPr/>
          <a:lstStyle/>
          <a:p>
            <a:fld id="{7DFB08B6-CC8C-4D4A-8DCE-8AE74293EAFC}" type="slidenum">
              <a:rPr lang="en-US" smtClean="0"/>
              <a:t>2</a:t>
            </a:fld>
            <a:endParaRPr lang="en-US"/>
          </a:p>
        </p:txBody>
      </p:sp>
    </p:spTree>
    <p:extLst>
      <p:ext uri="{BB962C8B-B14F-4D97-AF65-F5344CB8AC3E}">
        <p14:creationId xmlns:p14="http://schemas.microsoft.com/office/powerpoint/2010/main" val="4255278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Slide opener</a:t>
            </a:r>
          </a:p>
          <a:p>
            <a:r>
              <a:rPr lang="en-AU" dirty="0"/>
              <a:t>Now that we have looked at the ConnectWise Platform, let us talk about what MSP leaders really care about. The business outcomes it delivers.</a:t>
            </a:r>
          </a:p>
          <a:p>
            <a:endParaRPr lang="en-AU" dirty="0"/>
          </a:p>
          <a:p>
            <a:pPr rtl="0"/>
            <a:r>
              <a:rPr lang="en-AU" b="1" dirty="0">
                <a:effectLst/>
              </a:rPr>
              <a:t>Economics</a:t>
            </a:r>
          </a:p>
          <a:p>
            <a:r>
              <a:rPr lang="en-AU" dirty="0"/>
              <a:t>Predictive Intelligence changes the economics of managed services.</a:t>
            </a:r>
          </a:p>
          <a:p>
            <a:r>
              <a:rPr lang="en-AU" dirty="0"/>
              <a:t>And that's really the key message on this slide.</a:t>
            </a:r>
          </a:p>
          <a:p>
            <a:r>
              <a:rPr lang="en-AU" dirty="0"/>
              <a:t>This is about operational transformation, not theoretical AI.</a:t>
            </a:r>
          </a:p>
          <a:p>
            <a:r>
              <a:rPr lang="en-AU" dirty="0"/>
              <a:t>MSP owners and leadership teams don't invest in AI because it's interesting. They invest when it helps protect margins, improve service delivery, and support growth without increasing costs at the same rate.</a:t>
            </a:r>
          </a:p>
          <a:p>
            <a:r>
              <a:rPr lang="en-AU" dirty="0"/>
              <a:t>Let's look at the outcomes on the screen.</a:t>
            </a:r>
          </a:p>
          <a:p>
            <a:endParaRPr lang="en-AU" dirty="0"/>
          </a:p>
          <a:p>
            <a:pPr rtl="0"/>
            <a:r>
              <a:rPr lang="en-AU" b="1" dirty="0">
                <a:effectLst/>
              </a:rPr>
              <a:t>Productivity Improvement</a:t>
            </a:r>
          </a:p>
          <a:p>
            <a:r>
              <a:rPr lang="en-AU" dirty="0"/>
              <a:t>The first metric is a 45%+ improvement in technician productivity.</a:t>
            </a:r>
          </a:p>
          <a:p>
            <a:r>
              <a:rPr lang="en-AU" dirty="0"/>
              <a:t>For MSPs, that means getting more output from the team you already have.</a:t>
            </a:r>
          </a:p>
          <a:p>
            <a:r>
              <a:rPr lang="en-AU" dirty="0"/>
              <a:t>This isn't about asking technicians to work harder.</a:t>
            </a:r>
          </a:p>
          <a:p>
            <a:r>
              <a:rPr lang="en-AU" dirty="0"/>
              <a:t>It's about removing manual effort before and during resolution so technicians spend more time solving problems and less time gathering information, updating tickets, routing work, and completing repetitive tasks.</a:t>
            </a:r>
          </a:p>
          <a:p>
            <a:r>
              <a:rPr lang="en-AU" dirty="0"/>
              <a:t>The result is greater throughput from the same delivery team.</a:t>
            </a:r>
          </a:p>
          <a:p>
            <a:endParaRPr lang="en-AU" dirty="0"/>
          </a:p>
          <a:p>
            <a:pPr rtl="0"/>
            <a:r>
              <a:rPr lang="en-AU" b="1" dirty="0">
                <a:effectLst/>
              </a:rPr>
              <a:t>Resolution Time</a:t>
            </a:r>
          </a:p>
          <a:p>
            <a:r>
              <a:rPr lang="en-AU" dirty="0"/>
              <a:t>The second metric is a 40% reduction in resolution time.</a:t>
            </a:r>
          </a:p>
          <a:p>
            <a:r>
              <a:rPr lang="en-AU" dirty="0"/>
              <a:t>Every MSP understands the impact of faster resolution.</a:t>
            </a:r>
          </a:p>
          <a:p>
            <a:r>
              <a:rPr lang="en-AU" dirty="0"/>
              <a:t>It improves SLA performance, reduces backlog pressure, and creates a better customer experience.</a:t>
            </a:r>
          </a:p>
          <a:p>
            <a:r>
              <a:rPr lang="en-AU" dirty="0"/>
              <a:t>When ticket volumes start growing faster than staffing levels, resolution time is often one of the first areas to suffer.</a:t>
            </a:r>
          </a:p>
          <a:p>
            <a:r>
              <a:rPr lang="en-AU" dirty="0"/>
              <a:t>Reducing that pressure helps teams stay ahead of demand while maintaining service quality.</a:t>
            </a:r>
          </a:p>
          <a:p>
            <a:endParaRPr lang="en-AU" dirty="0"/>
          </a:p>
          <a:p>
            <a:pPr rtl="0"/>
            <a:r>
              <a:rPr lang="en-AU" b="1" dirty="0">
                <a:effectLst/>
              </a:rPr>
              <a:t>ROI</a:t>
            </a:r>
          </a:p>
          <a:p>
            <a:r>
              <a:rPr lang="en-AU" dirty="0"/>
              <a:t>The third metric is 5 to 10 times ROI.</a:t>
            </a:r>
          </a:p>
          <a:p>
            <a:r>
              <a:rPr lang="en-AU" dirty="0"/>
              <a:t>This is typically the metric leadership teams care about most.</a:t>
            </a:r>
          </a:p>
          <a:p>
            <a:r>
              <a:rPr lang="en-AU" dirty="0"/>
              <a:t>The business question is simple:</a:t>
            </a:r>
          </a:p>
          <a:p>
            <a:r>
              <a:rPr lang="en-AU" dirty="0"/>
              <a:t>Does the value delivered by the ConnectWise Platform and ConnectWise AI Agents exceed the cost of manual effort, escalations, additional hiring, and operational inefficiencies?</a:t>
            </a:r>
          </a:p>
          <a:p>
            <a:r>
              <a:rPr lang="en-AU" dirty="0"/>
              <a:t>The goal is to help MSPs do more with the resources they already have while reducing the cost of growth.</a:t>
            </a:r>
          </a:p>
          <a:p>
            <a:endParaRPr lang="en-AU" dirty="0"/>
          </a:p>
          <a:p>
            <a:pPr rtl="0"/>
            <a:r>
              <a:rPr lang="en-AU" b="1" dirty="0">
                <a:effectLst/>
              </a:rPr>
              <a:t>Better Customer Experience</a:t>
            </a:r>
          </a:p>
          <a:p>
            <a:r>
              <a:rPr lang="en-AU" dirty="0"/>
              <a:t>The final outcome is a better customer experience.</a:t>
            </a:r>
          </a:p>
          <a:p>
            <a:r>
              <a:rPr lang="en-AU" dirty="0"/>
              <a:t>This is about more than customer satisfaction scores.</a:t>
            </a:r>
          </a:p>
          <a:p>
            <a:r>
              <a:rPr lang="en-AU" dirty="0"/>
              <a:t>It's about delivering a more consistent service experience.</a:t>
            </a:r>
          </a:p>
          <a:p>
            <a:r>
              <a:rPr lang="en-AU" dirty="0"/>
              <a:t>Customers notice when tickets are routed correctly the first time, when response times are faster, and when technicians already have the context they need.</a:t>
            </a:r>
          </a:p>
          <a:p>
            <a:r>
              <a:rPr lang="en-AU" dirty="0"/>
              <a:t>Consistency builds trust, and trust drives customer retention.</a:t>
            </a:r>
          </a:p>
          <a:p>
            <a:endParaRPr lang="en-AU" dirty="0"/>
          </a:p>
          <a:p>
            <a:pPr rtl="0"/>
            <a:r>
              <a:rPr lang="en-AU" b="1" dirty="0">
                <a:effectLst/>
              </a:rPr>
              <a:t>Bringing It Together</a:t>
            </a:r>
          </a:p>
          <a:p>
            <a:r>
              <a:rPr lang="en-AU" dirty="0"/>
              <a:t>What's important is that these outcomes work together.</a:t>
            </a:r>
          </a:p>
          <a:p>
            <a:r>
              <a:rPr lang="en-AU" dirty="0"/>
              <a:t>When an MSP reduces repetitive work, resolves issues faster, and creates more capacity from the team they already have, the benefits show up across the entire business.</a:t>
            </a:r>
          </a:p>
          <a:p>
            <a:r>
              <a:rPr lang="en-AU" dirty="0"/>
              <a:t>Margins improve.</a:t>
            </a:r>
          </a:p>
          <a:p>
            <a:r>
              <a:rPr lang="en-AU" dirty="0"/>
              <a:t>Customer experience improves.</a:t>
            </a:r>
          </a:p>
          <a:p>
            <a:r>
              <a:rPr lang="en-AU" dirty="0"/>
              <a:t>Scalability improves.</a:t>
            </a:r>
          </a:p>
          <a:p>
            <a:r>
              <a:rPr lang="en-AU" dirty="0"/>
              <a:t>Those are the outcomes leadership teams invest in.</a:t>
            </a:r>
          </a:p>
          <a:p>
            <a:r>
              <a:rPr lang="en-AU" dirty="0"/>
              <a:t>The benchmarks shown on this slide are directional.</a:t>
            </a:r>
          </a:p>
          <a:p>
            <a:r>
              <a:rPr lang="en-AU" dirty="0"/>
              <a:t>Every MSP has a different starting point and will measure success against its own baseline.</a:t>
            </a:r>
          </a:p>
          <a:p>
            <a:r>
              <a:rPr lang="en-AU" dirty="0"/>
              <a:t>But these are the categories leadership teams evaluate when assessing operational improvement.</a:t>
            </a:r>
          </a:p>
          <a:p>
            <a:r>
              <a:rPr lang="en-AU" dirty="0"/>
              <a:t>Behind these results are challenges every MSP is familiar with:</a:t>
            </a:r>
          </a:p>
          <a:p>
            <a:r>
              <a:rPr lang="en-AU" dirty="0"/>
              <a:t>Growing ticket volumes.</a:t>
            </a:r>
          </a:p>
          <a:p>
            <a:r>
              <a:rPr lang="en-AU" dirty="0"/>
              <a:t>Manual triage and routing.</a:t>
            </a:r>
          </a:p>
          <a:p>
            <a:r>
              <a:rPr lang="en-AU" dirty="0"/>
              <a:t>Senior engineers spending too much time on escalations.</a:t>
            </a:r>
          </a:p>
          <a:p>
            <a:r>
              <a:rPr lang="en-AU" dirty="0"/>
              <a:t>And hiring plans that struggle to keep pace with customer demand.</a:t>
            </a:r>
          </a:p>
          <a:p>
            <a:r>
              <a:rPr lang="en-AU" dirty="0"/>
              <a:t>When those pressures build, margins shrink, service quality suffers, or sometimes both.</a:t>
            </a:r>
          </a:p>
          <a:p>
            <a:r>
              <a:rPr lang="en-AU" dirty="0"/>
              <a:t>Predictive Intelligence on the ConnectWise Platform is designed to address those challenges before they become business problems.</a:t>
            </a:r>
          </a:p>
          <a:p>
            <a:endParaRPr lang="en-AU" dirty="0"/>
          </a:p>
          <a:p>
            <a:pPr rtl="0"/>
            <a:r>
              <a:rPr lang="en-AU" b="1" dirty="0">
                <a:effectLst/>
              </a:rPr>
              <a:t>Reflect (after Slide 3)</a:t>
            </a:r>
          </a:p>
          <a:p>
            <a:r>
              <a:rPr lang="en-AU" dirty="0"/>
              <a:t>When I stack your numbers against these outcomes, productivity and capacity are where the pain lands first.</a:t>
            </a:r>
          </a:p>
          <a:p>
            <a:r>
              <a:rPr lang="en-AU" dirty="0"/>
              <a:t>You are at roughly 2,800 to 3,000 tickets a month and trending up, burning 20 to 25 hours a week on triage, and essentially all of it is still manual L1 before work starts.</a:t>
            </a:r>
          </a:p>
          <a:p>
            <a:r>
              <a:rPr lang="en-AU" dirty="0"/>
              <a:t>You would rather add capacity with the team you have than hire at the same pace as growth. Productivity and capacity are your levers.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Slide opener</a:t>
            </a:r>
          </a:p>
          <a:p>
            <a:r>
              <a:rPr lang="en-AU" dirty="0"/>
              <a:t>These are some of the key outcomes delivered by the ConnectWise Platform.</a:t>
            </a:r>
          </a:p>
          <a:p>
            <a:r>
              <a:rPr lang="en-AU" dirty="0"/>
              <a:t>Now let us look at what those outcomes actually look like in day-to-day MSP operations.</a:t>
            </a:r>
          </a:p>
          <a:p>
            <a:endParaRPr lang="en-AU" dirty="0"/>
          </a:p>
          <a:p>
            <a:pPr rtl="0"/>
            <a:r>
              <a:rPr lang="en-AU" b="1" dirty="0">
                <a:effectLst/>
              </a:rPr>
              <a:t>Outcomes</a:t>
            </a:r>
          </a:p>
          <a:p>
            <a:r>
              <a:rPr lang="en-AU" dirty="0"/>
              <a:t>This is where the conversation moves from challenges to business impact.</a:t>
            </a:r>
          </a:p>
          <a:p>
            <a:r>
              <a:rPr lang="en-AU" dirty="0"/>
              <a:t>The ConnectWise Platform helps MSPs improve efficiency, handle more volume, and grow profitably without increasing headcount at the same rate.</a:t>
            </a:r>
          </a:p>
          <a:p>
            <a:r>
              <a:rPr lang="en-AU" dirty="0"/>
              <a:t>Let's look at what that means in practice.</a:t>
            </a:r>
          </a:p>
          <a:p>
            <a:endParaRPr lang="en-AU" dirty="0"/>
          </a:p>
          <a:p>
            <a:pPr rtl="0"/>
            <a:r>
              <a:rPr lang="en-AU" b="1" dirty="0">
                <a:effectLst/>
              </a:rPr>
              <a:t>Reduced Escalations</a:t>
            </a:r>
          </a:p>
          <a:p>
            <a:r>
              <a:rPr lang="en-AU" dirty="0"/>
              <a:t>The first outcome is reduced escalations.</a:t>
            </a:r>
          </a:p>
          <a:p>
            <a:r>
              <a:rPr lang="en-AU" dirty="0"/>
              <a:t>Every MSP knows that escalations are expensive.</a:t>
            </a:r>
          </a:p>
          <a:p>
            <a:r>
              <a:rPr lang="en-AU" dirty="0"/>
              <a:t>When tickets move unnecessarily to senior engineers, you're using your most experienced resources on work that could have been resolved earlier in the process.</a:t>
            </a:r>
          </a:p>
          <a:p>
            <a:r>
              <a:rPr lang="en-AU" dirty="0"/>
              <a:t>That impacts margin in two ways.</a:t>
            </a:r>
          </a:p>
          <a:p>
            <a:r>
              <a:rPr lang="en-AU" dirty="0"/>
              <a:t>First, through additional handoffs and rework.</a:t>
            </a:r>
          </a:p>
          <a:p>
            <a:r>
              <a:rPr lang="en-AU" dirty="0"/>
              <a:t>Second, through senior engineers spending time on work that doesn't require senior-level expertise.</a:t>
            </a:r>
          </a:p>
          <a:p>
            <a:r>
              <a:rPr lang="en-AU" dirty="0"/>
              <a:t>Reducing escalations keeps senior resources focused on the work that creates the most value.</a:t>
            </a:r>
          </a:p>
          <a:p>
            <a:endParaRPr lang="en-AU" dirty="0"/>
          </a:p>
          <a:p>
            <a:pPr rtl="0"/>
            <a:r>
              <a:rPr lang="en-AU" b="1" dirty="0">
                <a:effectLst/>
              </a:rPr>
              <a:t>Increased Service Capacity</a:t>
            </a:r>
          </a:p>
          <a:p>
            <a:r>
              <a:rPr lang="en-AU" dirty="0"/>
              <a:t>The second outcome is increased service capacity.</a:t>
            </a:r>
          </a:p>
          <a:p>
            <a:r>
              <a:rPr lang="en-AU" dirty="0"/>
              <a:t>This is about supporting more tickets, endpoints, and customers with the team you already have.</a:t>
            </a:r>
          </a:p>
          <a:p>
            <a:r>
              <a:rPr lang="en-AU" dirty="0"/>
              <a:t>For MSPs, that's one of the biggest drivers of profitable growth.</a:t>
            </a:r>
          </a:p>
          <a:p>
            <a:r>
              <a:rPr lang="en-AU" dirty="0"/>
              <a:t>As new customers come onboard and ticket volumes rise, the business can absorb that demand without needing a matching hiring plan every time revenue grows.</a:t>
            </a:r>
          </a:p>
          <a:p>
            <a:endParaRPr lang="en-AU" dirty="0"/>
          </a:p>
          <a:p>
            <a:pPr rtl="0"/>
            <a:r>
              <a:rPr lang="en-AU" b="1" dirty="0">
                <a:effectLst/>
              </a:rPr>
              <a:t>Improved First-Touch Resolution</a:t>
            </a:r>
          </a:p>
          <a:p>
            <a:r>
              <a:rPr lang="en-AU" dirty="0"/>
              <a:t>The next outcome is improved first-touch resolution.</a:t>
            </a:r>
          </a:p>
          <a:p>
            <a:r>
              <a:rPr lang="en-AU" dirty="0"/>
              <a:t>Customers judge responsiveness by how quickly an MSP understands their issue and starts moving toward a solution.</a:t>
            </a:r>
          </a:p>
          <a:p>
            <a:r>
              <a:rPr lang="en-AU" dirty="0"/>
              <a:t>When technicians have the right information and context from the start, they're more likely to resolve issues correctly the first time.</a:t>
            </a:r>
          </a:p>
          <a:p>
            <a:r>
              <a:rPr lang="en-AU" dirty="0"/>
              <a:t>That improves customer experience, strengthens SLA performance, and reduces rework across the Service Desk.</a:t>
            </a:r>
          </a:p>
          <a:p>
            <a:endParaRPr lang="en-AU" dirty="0"/>
          </a:p>
          <a:p>
            <a:pPr rtl="0"/>
            <a:r>
              <a:rPr lang="en-AU" b="1" dirty="0">
                <a:effectLst/>
              </a:rPr>
              <a:t>Faster Onboarding and Development</a:t>
            </a:r>
          </a:p>
          <a:p>
            <a:r>
              <a:rPr lang="en-AU" dirty="0"/>
              <a:t>Another important outcome is faster onboarding and technician development.</a:t>
            </a:r>
          </a:p>
          <a:p>
            <a:r>
              <a:rPr lang="en-AU" dirty="0"/>
              <a:t>Every MSP faces the challenge of bringing new team members into the business and getting them productive as quickly as possible.</a:t>
            </a:r>
          </a:p>
          <a:p>
            <a:r>
              <a:rPr lang="en-AU" dirty="0"/>
              <a:t>When knowledge, process, and context are embedded into workflows, new technicians can ramp faster and become productive sooner.</a:t>
            </a:r>
          </a:p>
          <a:p>
            <a:r>
              <a:rPr lang="en-AU" dirty="0"/>
              <a:t>That allows service capacity to grow more efficiently as the business expands.</a:t>
            </a:r>
          </a:p>
          <a:p>
            <a:endParaRPr lang="en-AU" dirty="0"/>
          </a:p>
          <a:p>
            <a:pPr rtl="0"/>
            <a:r>
              <a:rPr lang="en-AU" b="1" dirty="0">
                <a:effectLst/>
              </a:rPr>
              <a:t>Reduced Operational Overhead</a:t>
            </a:r>
          </a:p>
          <a:p>
            <a:r>
              <a:rPr lang="en-AU" dirty="0"/>
              <a:t>The next outcome is reduced operational overhead.</a:t>
            </a:r>
          </a:p>
          <a:p>
            <a:r>
              <a:rPr lang="en-AU" dirty="0"/>
              <a:t>Most MSPs have a surprising amount of technician time tied up in administrative work.</a:t>
            </a:r>
          </a:p>
          <a:p>
            <a:r>
              <a:rPr lang="en-AU" dirty="0"/>
              <a:t>Triaging tickets.</a:t>
            </a:r>
          </a:p>
          <a:p>
            <a:r>
              <a:rPr lang="en-AU" dirty="0"/>
              <a:t>Routing work.</a:t>
            </a:r>
          </a:p>
          <a:p>
            <a:r>
              <a:rPr lang="en-AU" dirty="0"/>
              <a:t>Gathering information.</a:t>
            </a:r>
          </a:p>
          <a:p>
            <a:r>
              <a:rPr lang="en-AU" dirty="0"/>
              <a:t>Updating records.</a:t>
            </a:r>
          </a:p>
          <a:p>
            <a:r>
              <a:rPr lang="en-AU" dirty="0"/>
              <a:t>Managing handoffs.</a:t>
            </a:r>
          </a:p>
          <a:p>
            <a:r>
              <a:rPr lang="en-AU" dirty="0"/>
              <a:t>All of those activities are necessary, but none of them directly resolve customer issues.</a:t>
            </a:r>
          </a:p>
          <a:p>
            <a:r>
              <a:rPr lang="en-AU" dirty="0"/>
              <a:t>Reducing that overhead lowers the cost of delivery and frees technicians to focus on higher-value work.</a:t>
            </a:r>
          </a:p>
          <a:p>
            <a:endParaRPr lang="en-AU" dirty="0"/>
          </a:p>
          <a:p>
            <a:pPr rtl="0"/>
            <a:r>
              <a:rPr lang="en-AU" b="1" dirty="0">
                <a:effectLst/>
              </a:rPr>
              <a:t>Improved Service Consistency and SLA Performance</a:t>
            </a:r>
          </a:p>
          <a:p>
            <a:r>
              <a:rPr lang="en-AU" dirty="0"/>
              <a:t>The final outcome is improved service consistency and SLA performance.</a:t>
            </a:r>
          </a:p>
          <a:p>
            <a:r>
              <a:rPr lang="en-AU" dirty="0"/>
              <a:t>As MSPs grow, consistency becomes increasingly important.</a:t>
            </a:r>
          </a:p>
          <a:p>
            <a:r>
              <a:rPr lang="en-AU" dirty="0"/>
              <a:t>Customers expect the same experience regardless of who handles their request.</a:t>
            </a:r>
          </a:p>
          <a:p>
            <a:r>
              <a:rPr lang="en-AU" dirty="0"/>
              <a:t>When work is structured, routed correctly, and managed consistently, SLA performance improves and service delivery becomes more predictable.</a:t>
            </a:r>
          </a:p>
          <a:p>
            <a:r>
              <a:rPr lang="en-AU" dirty="0"/>
              <a:t>That's what allows MSPs to scale without service quality suffering as volume increases.</a:t>
            </a:r>
          </a:p>
          <a:p>
            <a:endParaRPr lang="en-AU" dirty="0"/>
          </a:p>
          <a:p>
            <a:pPr rtl="0"/>
            <a:r>
              <a:rPr lang="en-AU" b="1" dirty="0">
                <a:effectLst/>
              </a:rPr>
              <a:t>Bringing It All Together</a:t>
            </a:r>
          </a:p>
          <a:p>
            <a:r>
              <a:rPr lang="en-AU" dirty="0"/>
              <a:t>What's important is that none of these outcomes exist in isolation.</a:t>
            </a:r>
          </a:p>
          <a:p>
            <a:r>
              <a:rPr lang="en-AU" dirty="0"/>
              <a:t>They're all connected.</a:t>
            </a:r>
          </a:p>
          <a:p>
            <a:r>
              <a:rPr lang="en-AU" dirty="0"/>
              <a:t>Work comes in.</a:t>
            </a:r>
          </a:p>
          <a:p>
            <a:r>
              <a:rPr lang="en-AU" dirty="0"/>
              <a:t>ConnectWise AI Agents automatically structure and enrich the ticket.</a:t>
            </a:r>
          </a:p>
          <a:p>
            <a:r>
              <a:rPr lang="en-AU" dirty="0"/>
              <a:t>Relevant customer and operational context is already available through the ConnectWise Platform.</a:t>
            </a:r>
          </a:p>
          <a:p>
            <a:r>
              <a:rPr lang="en-AU" dirty="0"/>
              <a:t>The work is routed correctly, technicians start with better information, and issues are resolved faster.</a:t>
            </a:r>
          </a:p>
          <a:p>
            <a:r>
              <a:rPr lang="en-AU" dirty="0"/>
              <a:t>That's what MSP leadership is investing in.</a:t>
            </a:r>
          </a:p>
          <a:p>
            <a:r>
              <a:rPr lang="en-AU" dirty="0"/>
              <a:t>Not individual features.</a:t>
            </a:r>
          </a:p>
          <a:p>
            <a:r>
              <a:rPr lang="en-AU" dirty="0"/>
              <a:t>Not another dashboard.</a:t>
            </a:r>
          </a:p>
          <a:p>
            <a:r>
              <a:rPr lang="en-AU" dirty="0"/>
              <a:t>A more efficient operating model that improves margin, creates additional capacity, and supports growth at scale.</a:t>
            </a:r>
          </a:p>
          <a:p>
            <a:endParaRPr lang="en-AU" dirty="0"/>
          </a:p>
          <a:p>
            <a:pPr rtl="0"/>
            <a:r>
              <a:rPr lang="en-AU" b="1" dirty="0">
                <a:effectLst/>
              </a:rPr>
              <a:t>Reflect (after Slide 4)</a:t>
            </a:r>
          </a:p>
          <a:p>
            <a:r>
              <a:rPr lang="en-AU" dirty="0"/>
              <a:t>Your first-quarter fix is triage, dispatch, and routing. In the first ninety days, your leadership team would measure success on fewer escalations, more capacity, and lower overhead, not a vanity metric on the wall.</a:t>
            </a:r>
          </a:p>
          <a:p>
            <a:r>
              <a:rPr lang="en-AU" dirty="0"/>
              <a:t>Triage and routing come first, with scale, fewer escalations, and lower overhead in the same frame.</a:t>
            </a:r>
          </a:p>
        </p:txBody>
      </p:sp>
      <p:sp>
        <p:nvSpPr>
          <p:cNvPr id="4" name="Slide Number Placeholder 3"/>
          <p:cNvSpPr>
            <a:spLocks noGrp="1"/>
          </p:cNvSpPr>
          <p:nvPr>
            <p:ph type="sldNum" sz="quarter" idx="5"/>
          </p:nvPr>
        </p:nvSpPr>
        <p:spPr/>
        <p:txBody>
          <a:bodyPr/>
          <a:lstStyle/>
          <a:p>
            <a:fld id="{7DFB08B6-CC8C-4D4A-8DCE-8AE74293EAFC}" type="slidenum">
              <a:rPr lang="en-US" smtClean="0"/>
              <a:t>4</a:t>
            </a:fld>
            <a:endParaRPr lang="en-US"/>
          </a:p>
        </p:txBody>
      </p:sp>
    </p:spTree>
    <p:extLst>
      <p:ext uri="{BB962C8B-B14F-4D97-AF65-F5344CB8AC3E}">
        <p14:creationId xmlns:p14="http://schemas.microsoft.com/office/powerpoint/2010/main" val="3238008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Slide opener</a:t>
            </a:r>
          </a:p>
          <a:p>
            <a:r>
              <a:rPr lang="en-AU" dirty="0"/>
              <a:t>These outcomes deliver value today, but they are also part of a much broader journey toward Predictive Intelligence.</a:t>
            </a:r>
          </a:p>
          <a:p>
            <a:endParaRPr lang="en-AU" dirty="0"/>
          </a:p>
          <a:p>
            <a:pPr rtl="0"/>
            <a:r>
              <a:rPr lang="en-AU" b="1" dirty="0">
                <a:effectLst/>
              </a:rPr>
              <a:t>Journey</a:t>
            </a:r>
          </a:p>
          <a:p>
            <a:r>
              <a:rPr lang="en-AU" dirty="0"/>
              <a:t>Predictive IT is a journey, not a single leap.</a:t>
            </a:r>
          </a:p>
          <a:p>
            <a:r>
              <a:rPr lang="en-AU" dirty="0"/>
              <a:t>Most MSPs don't wake up one morning and suddenly become fully autonomous.</a:t>
            </a:r>
          </a:p>
          <a:p>
            <a:r>
              <a:rPr lang="en-AU" dirty="0"/>
              <a:t>The reality is that every MSP is somewhere on this journey already. The goal isn't to get to Phase Five overnight. The goal is to take the next step that delivers measurable business value.</a:t>
            </a:r>
          </a:p>
          <a:p>
            <a:r>
              <a:rPr lang="en-AU" dirty="0"/>
              <a:t>This slide shows how that journey evolves.</a:t>
            </a:r>
          </a:p>
          <a:p>
            <a:endParaRPr lang="en-AU" dirty="0"/>
          </a:p>
          <a:p>
            <a:pPr rtl="0"/>
            <a:r>
              <a:rPr lang="en-AU" b="1" dirty="0">
                <a:effectLst/>
              </a:rPr>
              <a:t>Phase One: Operationalize AI</a:t>
            </a:r>
          </a:p>
          <a:p>
            <a:r>
              <a:rPr lang="en-AU" dirty="0"/>
              <a:t>This is where most MSPs begin.</a:t>
            </a:r>
          </a:p>
          <a:p>
            <a:r>
              <a:rPr lang="en-AU" dirty="0"/>
              <a:t>AI is embedded into everyday workflows within ConnectWise PSA and ConnectWise RMM.</a:t>
            </a:r>
          </a:p>
          <a:p>
            <a:r>
              <a:rPr lang="en-AU" dirty="0"/>
              <a:t>The focus is on reducing manual effort through ticket summarisation, scripting assistance, documentation, and day-to-day productivity improvements.</a:t>
            </a:r>
          </a:p>
          <a:p>
            <a:r>
              <a:rPr lang="en-AU" dirty="0"/>
              <a:t>The objective is simple: save time and improve efficiency without changing how your Service Desk operates.</a:t>
            </a:r>
          </a:p>
          <a:p>
            <a:r>
              <a:rPr lang="en-AU" dirty="0"/>
              <a:t>For many MSPs, this is where they see their first measurable ROI from AI.</a:t>
            </a:r>
          </a:p>
          <a:p>
            <a:endParaRPr lang="en-AU" dirty="0"/>
          </a:p>
          <a:p>
            <a:pPr rtl="0"/>
            <a:r>
              <a:rPr lang="en-AU" b="1" dirty="0">
                <a:effectLst/>
              </a:rPr>
              <a:t>Phase Two: Extend the Workforce</a:t>
            </a:r>
          </a:p>
          <a:p>
            <a:r>
              <a:rPr lang="en-AU" dirty="0"/>
              <a:t>The next step is extending the workforce.</a:t>
            </a:r>
          </a:p>
          <a:p>
            <a:r>
              <a:rPr lang="en-AU" dirty="0"/>
              <a:t>AI becomes part of the technician experience, providing guidance, recommendations, and relevant knowledge directly within the workflow.</a:t>
            </a:r>
          </a:p>
          <a:p>
            <a:r>
              <a:rPr lang="en-AU" dirty="0"/>
              <a:t>Instead of relying on tribal knowledge or digging through documentation, technicians get the information they need when they need it.</a:t>
            </a:r>
          </a:p>
          <a:p>
            <a:r>
              <a:rPr lang="en-AU" dirty="0"/>
              <a:t>For MSPs, this helps close skills gaps, improve consistency, and increase capacity without hiring at the same rate.</a:t>
            </a:r>
          </a:p>
          <a:p>
            <a:r>
              <a:rPr lang="en-AU" dirty="0"/>
              <a:t>It also helps newer technicians become productive much faster.</a:t>
            </a:r>
          </a:p>
          <a:p>
            <a:endParaRPr lang="en-AU" dirty="0"/>
          </a:p>
          <a:p>
            <a:pPr rtl="0"/>
            <a:r>
              <a:rPr lang="en-AU" b="1" dirty="0">
                <a:effectLst/>
              </a:rPr>
              <a:t>Phase Three: Supervise AI</a:t>
            </a:r>
          </a:p>
          <a:p>
            <a:r>
              <a:rPr lang="en-AU" dirty="0"/>
              <a:t>This is where ConnectWise AI Agents start taking action.</a:t>
            </a:r>
          </a:p>
          <a:p>
            <a:r>
              <a:rPr lang="en-AU" dirty="0"/>
              <a:t>Instead of simply helping technicians work, agents begin performing defined tasks with human oversight.</a:t>
            </a:r>
          </a:p>
          <a:p>
            <a:r>
              <a:rPr lang="en-AU" dirty="0"/>
              <a:t>The focus shifts from managing individual tickets to managing the overall workflow.</a:t>
            </a:r>
          </a:p>
          <a:p>
            <a:r>
              <a:rPr lang="en-AU" dirty="0"/>
              <a:t>Activities such as triage, categorisation, routing, and ticket enrichment become increasingly automated while maintaining governance and control.</a:t>
            </a:r>
          </a:p>
          <a:p>
            <a:r>
              <a:rPr lang="en-AU" dirty="0"/>
              <a:t>For many MSPs, this is where some of the strongest near-term ROI can be achieved.</a:t>
            </a:r>
          </a:p>
          <a:p>
            <a:endParaRPr lang="en-AU" dirty="0"/>
          </a:p>
          <a:p>
            <a:pPr rtl="0"/>
            <a:r>
              <a:rPr lang="en-AU" b="1" dirty="0">
                <a:effectLst/>
              </a:rPr>
              <a:t>Phase Four: Autonomous Operations</a:t>
            </a:r>
          </a:p>
          <a:p>
            <a:r>
              <a:rPr lang="en-AU" dirty="0"/>
              <a:t>The next stage is autonomous operations.</a:t>
            </a:r>
          </a:p>
          <a:p>
            <a:r>
              <a:rPr lang="en-AU" dirty="0"/>
              <a:t>AI begins managing larger operational workflows across service, network, cloud, and security environments.</a:t>
            </a:r>
          </a:p>
          <a:p>
            <a:r>
              <a:rPr lang="en-AU" dirty="0"/>
              <a:t>People spend less time managing routine activities and more time managing exceptions, policy, and outcomes.</a:t>
            </a:r>
          </a:p>
          <a:p>
            <a:r>
              <a:rPr lang="en-AU" dirty="0"/>
              <a:t>For most MSPs, this is a future objective rather than a starting point.</a:t>
            </a:r>
          </a:p>
          <a:p>
            <a:endParaRPr lang="en-AU" dirty="0"/>
          </a:p>
          <a:p>
            <a:pPr rtl="0"/>
            <a:r>
              <a:rPr lang="en-AU" b="1" dirty="0">
                <a:effectLst/>
              </a:rPr>
              <a:t>Phase Five: Predictive Intelligence</a:t>
            </a:r>
          </a:p>
          <a:p>
            <a:r>
              <a:rPr lang="en-AU" dirty="0"/>
              <a:t>The final stage is Predictive Intelligence.</a:t>
            </a:r>
          </a:p>
          <a:p>
            <a:r>
              <a:rPr lang="en-AU" dirty="0"/>
              <a:t>At this point, AI is continuously learning from operational patterns and helping prevent issues before they impact customers.</a:t>
            </a:r>
          </a:p>
          <a:p>
            <a:r>
              <a:rPr lang="en-AU" dirty="0"/>
              <a:t>The focus shifts from responding to problems to preventing them altogether.</a:t>
            </a:r>
          </a:p>
          <a:p>
            <a:r>
              <a:rPr lang="en-AU" dirty="0"/>
              <a:t>This is the long-term vision of the ConnectWise Platform.</a:t>
            </a:r>
          </a:p>
          <a:p>
            <a:r>
              <a:rPr lang="en-AU" dirty="0"/>
              <a:t>But the most important message on this slide is that MSPs don't need to reach Phase Five to realise value.</a:t>
            </a:r>
          </a:p>
          <a:p>
            <a:r>
              <a:rPr lang="en-AU" dirty="0"/>
              <a:t>The goal is measurable ROI at every stage of the journey.</a:t>
            </a:r>
          </a:p>
          <a:p>
            <a:r>
              <a:rPr lang="en-AU" dirty="0"/>
              <a:t>For many partners, the most practical place to start is applying ConnectWise AI Agents to existing ticket and service workflows with the right level of oversight and control.</a:t>
            </a:r>
          </a:p>
          <a:p>
            <a:r>
              <a:rPr lang="en-AU" dirty="0"/>
              <a:t>That's often where the fastest and most measurable business outcomes are achieved.</a:t>
            </a:r>
          </a:p>
          <a:p>
            <a:endParaRPr lang="en-AU" dirty="0"/>
          </a:p>
          <a:p>
            <a:pPr rtl="0"/>
            <a:r>
              <a:rPr lang="en-AU" b="1" dirty="0">
                <a:effectLst/>
              </a:rPr>
              <a:t>Bringing It All Together</a:t>
            </a:r>
          </a:p>
          <a:p>
            <a:r>
              <a:rPr lang="en-AU" dirty="0"/>
              <a:t>When you look across all five phases, the pattern is consistent.</a:t>
            </a:r>
          </a:p>
          <a:p>
            <a:r>
              <a:rPr lang="en-AU" dirty="0"/>
              <a:t>You move from manual effort to automation, from automation to orchestration, and ultimately to prediction.</a:t>
            </a:r>
          </a:p>
          <a:p>
            <a:r>
              <a:rPr lang="en-AU" dirty="0"/>
              <a:t>Each stage builds on the one before it.</a:t>
            </a:r>
          </a:p>
          <a:p>
            <a:r>
              <a:rPr lang="en-AU" dirty="0"/>
              <a:t>Each stage delivers value.</a:t>
            </a:r>
          </a:p>
          <a:p>
            <a:r>
              <a:rPr lang="en-AU" dirty="0"/>
              <a:t>And each stage helps MSPs scale more efficiently.</a:t>
            </a:r>
          </a:p>
          <a:p>
            <a:endParaRPr lang="en-AU" dirty="0"/>
          </a:p>
          <a:p>
            <a:pPr rtl="0"/>
            <a:r>
              <a:rPr lang="en-AU" b="1" dirty="0">
                <a:effectLst/>
              </a:rPr>
              <a:t>Reflect (after Slide 5)</a:t>
            </a:r>
          </a:p>
          <a:p>
            <a:r>
              <a:rPr lang="en-AU" dirty="0"/>
              <a:t>Your sensible next step is not predictive overnight. It is phase two to phase three on the Service Desk, with AI assisting first and then executing triage and dispatch while your team oversees.</a:t>
            </a:r>
          </a:p>
          <a:p>
            <a:r>
              <a:rPr lang="en-AU" dirty="0"/>
              <a:t>You want triage and routing automated on your Service Desk first, not a generic overview.</a:t>
            </a:r>
          </a:p>
          <a:p>
            <a:endParaRPr lang="en-AU" dirty="0"/>
          </a:p>
          <a:p>
            <a:pPr rtl="0"/>
            <a:r>
              <a:rPr lang="en-AU" b="1" dirty="0">
                <a:effectLst/>
              </a:rPr>
              <a:t>Synthesise: you say before close</a:t>
            </a:r>
          </a:p>
          <a:p>
            <a:r>
              <a:rPr lang="en-AU" dirty="0"/>
              <a:t>So we're aligned.</a:t>
            </a:r>
          </a:p>
          <a:p>
            <a:r>
              <a:rPr lang="en-AU" dirty="0">
                <a:effectLst/>
              </a:rPr>
              <a:t>About 2,800 to 3,000 tickets a month</a:t>
            </a:r>
          </a:p>
          <a:p>
            <a:r>
              <a:rPr lang="en-AU" dirty="0">
                <a:effectLst/>
              </a:rPr>
              <a:t>Manual triage and routing as the biggest drain</a:t>
            </a:r>
          </a:p>
          <a:p>
            <a:r>
              <a:rPr lang="en-AU" dirty="0">
                <a:effectLst/>
              </a:rPr>
              <a:t>Growth on customers and endpoints with low appetite for hiring at the same pace</a:t>
            </a:r>
          </a:p>
          <a:p>
            <a:r>
              <a:rPr lang="en-AU" dirty="0">
                <a:effectLst/>
              </a:rPr>
              <a:t>Supervised AI on the Service Desk makes the most sense for triage and dispatch first</a:t>
            </a:r>
          </a:p>
          <a:p>
            <a:r>
              <a:rPr lang="en-AU" dirty="0"/>
              <a:t>You're on the early part of this journey. The first practical step is ConnectWise AI Agents on the Service Desk.</a:t>
            </a:r>
          </a:p>
          <a:p>
            <a:endParaRPr lang="en-AU" dirty="0"/>
          </a:p>
          <a:p>
            <a:pPr rtl="0"/>
            <a:r>
              <a:rPr lang="en-AU" b="1" dirty="0">
                <a:effectLst/>
              </a:rPr>
              <a:t>Close: deck + next step</a:t>
            </a:r>
          </a:p>
          <a:p>
            <a:r>
              <a:rPr lang="en-AU" dirty="0"/>
              <a:t>MSPs don't need to complete the entire journey all at once.</a:t>
            </a:r>
          </a:p>
          <a:p>
            <a:r>
              <a:rPr lang="en-AU" dirty="0"/>
              <a:t>The most practical place to start is identifying where ConnectWise AI Agents can remove manual effort, improve consistency, and create capacity within your existing service workflows.</a:t>
            </a:r>
          </a:p>
          <a:p>
            <a:r>
              <a:rPr lang="en-AU" dirty="0"/>
              <a:t>I'd love to show you what that looks like in practice.</a:t>
            </a:r>
          </a:p>
          <a:p>
            <a:endParaRPr lang="en-AU" dirty="0"/>
          </a:p>
          <a:p>
            <a:pPr rtl="0"/>
            <a:r>
              <a:rPr lang="en-AU" b="1" dirty="0">
                <a:effectLst/>
              </a:rPr>
              <a:t>Reflect (close)</a:t>
            </a:r>
          </a:p>
          <a:p>
            <a:r>
              <a:rPr lang="en-AU" dirty="0"/>
              <a:t>The logical next step is the focused session we talked about. </a:t>
            </a:r>
            <a:r>
              <a:rPr lang="en-AU"/>
              <a:t>A Thirty </a:t>
            </a:r>
            <a:r>
              <a:rPr lang="en-AU" dirty="0"/>
              <a:t>to forty-five minutes on ConnectWise AI Agents built around your Service Desk, covering triage, dispatch, capacity, and SLA impact, with you and your Service Desk lead. Not a generic overview.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9BDF0-EF3E-6E69-B118-8A191F8A24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90A148-2953-6575-506D-03852EC442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DA1B4E-787A-8227-062A-AE76EC07B5F4}"/>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5" name="Footer Placeholder 4">
            <a:extLst>
              <a:ext uri="{FF2B5EF4-FFF2-40B4-BE49-F238E27FC236}">
                <a16:creationId xmlns:a16="http://schemas.microsoft.com/office/drawing/2014/main" id="{36E761A6-27D3-762E-0EF6-854CDDF24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A75DC0-FFCF-A1A5-5BC1-EECEC1377788}"/>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23895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B3EAF-ED33-5D44-9D39-8D21C56D7B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450CB5-DD2A-0F5B-A080-AC2B2AC9DD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8BFAD0-4874-E9E6-9C36-431EF45A46B6}"/>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5" name="Footer Placeholder 4">
            <a:extLst>
              <a:ext uri="{FF2B5EF4-FFF2-40B4-BE49-F238E27FC236}">
                <a16:creationId xmlns:a16="http://schemas.microsoft.com/office/drawing/2014/main" id="{EB6E74EC-21F1-7579-D85F-AB9A6F0DD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318F66-A71B-6E32-793D-8F703F3DF424}"/>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2940033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ACC5B8-0B48-D1A9-AB96-0F94A58BFF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428BB9-4D2E-D4A7-815D-868EEBF208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F8039A-0893-35A3-0928-B36E9E16644B}"/>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5" name="Footer Placeholder 4">
            <a:extLst>
              <a:ext uri="{FF2B5EF4-FFF2-40B4-BE49-F238E27FC236}">
                <a16:creationId xmlns:a16="http://schemas.microsoft.com/office/drawing/2014/main" id="{F766A9D4-806D-7966-24C4-EB80A24569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6AA07E-9C6D-EBA8-0AB5-64AD142D07BD}"/>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228868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Slide-Logo and footer">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1B23EC2-2E46-6FF8-E48F-8C3E5FD5B342}"/>
              </a:ext>
            </a:extLst>
          </p:cNvPr>
          <p:cNvPicPr>
            <a:picLocks noChangeAspect="1"/>
          </p:cNvPicPr>
          <p:nvPr/>
        </p:nvPicPr>
        <p:blipFill>
          <a:blip r:embed="rId2"/>
          <a:srcRect/>
          <a:stretch/>
        </p:blipFill>
        <p:spPr>
          <a:xfrm>
            <a:off x="776492" y="1758845"/>
            <a:ext cx="3577204" cy="556699"/>
          </a:xfrm>
          <a:prstGeom prst="rect">
            <a:avLst/>
          </a:prstGeom>
        </p:spPr>
      </p:pic>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5"/>
            <a:ext cx="3827883"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Title</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cxnSp>
        <p:nvCxnSpPr>
          <p:cNvPr id="2" name="Straight Connector 1">
            <a:extLst>
              <a:ext uri="{FF2B5EF4-FFF2-40B4-BE49-F238E27FC236}">
                <a16:creationId xmlns:a16="http://schemas.microsoft.com/office/drawing/2014/main" id="{3E99225A-FD63-4DD3-CBBA-AA0067C437CE}"/>
              </a:ext>
            </a:extLst>
          </p:cNvPr>
          <p:cNvCxnSpPr>
            <a:cxnSpLocks/>
          </p:cNvCxnSpPr>
          <p:nvPr/>
        </p:nvCxnSpPr>
        <p:spPr>
          <a:xfrm>
            <a:off x="761389" y="499348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C866C38-7A4F-919C-F67A-4D0687E3129A}"/>
              </a:ext>
            </a:extLst>
          </p:cNvPr>
          <p:cNvSpPr txBox="1"/>
          <p:nvPr userDrawn="1"/>
        </p:nvSpPr>
        <p:spPr>
          <a:xfrm>
            <a:off x="84246" y="6554365"/>
            <a:ext cx="12023509" cy="230832"/>
          </a:xfrm>
          <a:prstGeom prst="rect">
            <a:avLst/>
          </a:prstGeom>
        </p:spPr>
        <p:txBody>
          <a:bodyPr vert="horz" wrap="square" lIns="91440" tIns="45720" rIns="91440" bIns="45720" rtlCol="0">
            <a:spAutoFit/>
          </a:bodyPr>
          <a:lstStyle/>
          <a:p>
            <a:pPr algn="ctr"/>
            <a:r>
              <a:rPr lang="en-US" sz="900" b="0" i="0" noProof="0">
                <a:solidFill>
                  <a:schemeClr val="bg1"/>
                </a:solidFill>
                <a:latin typeface="Calibri Light" panose="020F0302020204030204" pitchFamily="34" charset="0"/>
                <a:cs typeface="Calibri Light" panose="020F0302020204030204" pitchFamily="34" charset="0"/>
              </a:rPr>
              <a:t>Copyright © 2025 ConnectWise. ConnectWise CONFIDENTIAL AND PROPRIETARY INFORMATION. All rights reserved. All trademarks, trade names, service marks and logos referenced herein belong to their respective companies.</a:t>
            </a:r>
            <a:endParaRPr lang="en-US" sz="1100" b="0" i="0" noProof="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1893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_slide-logo">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1B23EC2-2E46-6FF8-E48F-8C3E5FD5B342}"/>
              </a:ext>
            </a:extLst>
          </p:cNvPr>
          <p:cNvPicPr>
            <a:picLocks noChangeAspect="1"/>
          </p:cNvPicPr>
          <p:nvPr/>
        </p:nvPicPr>
        <p:blipFill>
          <a:blip r:embed="rId2"/>
          <a:srcRect/>
          <a:stretch/>
        </p:blipFill>
        <p:spPr>
          <a:xfrm>
            <a:off x="776492" y="1758845"/>
            <a:ext cx="3577204" cy="556699"/>
          </a:xfrm>
          <a:prstGeom prst="rect">
            <a:avLst/>
          </a:prstGeom>
        </p:spPr>
      </p:pic>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5"/>
            <a:ext cx="3827883"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Title</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cxnSp>
        <p:nvCxnSpPr>
          <p:cNvPr id="2" name="Straight Connector 1">
            <a:extLst>
              <a:ext uri="{FF2B5EF4-FFF2-40B4-BE49-F238E27FC236}">
                <a16:creationId xmlns:a16="http://schemas.microsoft.com/office/drawing/2014/main" id="{3E99225A-FD63-4DD3-CBBA-AA0067C437CE}"/>
              </a:ext>
            </a:extLst>
          </p:cNvPr>
          <p:cNvCxnSpPr>
            <a:cxnSpLocks/>
          </p:cNvCxnSpPr>
          <p:nvPr/>
        </p:nvCxnSpPr>
        <p:spPr>
          <a:xfrm>
            <a:off x="761389" y="499348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62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_Title-Slide">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5" name="Title 44">
            <a:extLst>
              <a:ext uri="{FF2B5EF4-FFF2-40B4-BE49-F238E27FC236}">
                <a16:creationId xmlns:a16="http://schemas.microsoft.com/office/drawing/2014/main" id="{C629FBE1-1840-DDE7-C4EA-AC26D6703D1A}"/>
              </a:ext>
            </a:extLst>
          </p:cNvPr>
          <p:cNvSpPr>
            <a:spLocks noGrp="1"/>
          </p:cNvSpPr>
          <p:nvPr>
            <p:ph type="title" hasCustomPrompt="1"/>
          </p:nvPr>
        </p:nvSpPr>
        <p:spPr>
          <a:xfrm>
            <a:off x="761389" y="2945175"/>
            <a:ext cx="4725011"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Section title</a:t>
            </a:r>
            <a:endParaRPr lang="en-US"/>
          </a:p>
        </p:txBody>
      </p:sp>
      <p:sp>
        <p:nvSpPr>
          <p:cNvPr id="55" name="Content Placeholder 54">
            <a:extLst>
              <a:ext uri="{FF2B5EF4-FFF2-40B4-BE49-F238E27FC236}">
                <a16:creationId xmlns:a16="http://schemas.microsoft.com/office/drawing/2014/main" id="{11948EB0-0AE7-8842-3172-EB636AA6856C}"/>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cxnSp>
        <p:nvCxnSpPr>
          <p:cNvPr id="24" name="Straight Connector 23">
            <a:extLst>
              <a:ext uri="{FF2B5EF4-FFF2-40B4-BE49-F238E27FC236}">
                <a16:creationId xmlns:a16="http://schemas.microsoft.com/office/drawing/2014/main" id="{1FDB5398-1CE2-BD12-04E4-ADBF7C63E65A}"/>
              </a:ext>
            </a:extLst>
          </p:cNvPr>
          <p:cNvCxnSpPr>
            <a:cxnSpLocks/>
          </p:cNvCxnSpPr>
          <p:nvPr/>
        </p:nvCxnSpPr>
        <p:spPr>
          <a:xfrm>
            <a:off x="761389" y="499348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2" name="Graphic 1">
            <a:extLst>
              <a:ext uri="{FF2B5EF4-FFF2-40B4-BE49-F238E27FC236}">
                <a16:creationId xmlns:a16="http://schemas.microsoft.com/office/drawing/2014/main" id="{B8F3946D-6821-3BA0-D9A0-306E559FFD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4"/>
            <a:ext cx="569844" cy="569844"/>
          </a:xfrm>
          <a:prstGeom prst="rect">
            <a:avLst/>
          </a:prstGeom>
        </p:spPr>
      </p:pic>
    </p:spTree>
    <p:extLst>
      <p:ext uri="{BB962C8B-B14F-4D97-AF65-F5344CB8AC3E}">
        <p14:creationId xmlns:p14="http://schemas.microsoft.com/office/powerpoint/2010/main" val="124196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Headsho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0E1E88-88E8-235C-E704-18FD4F48407D}"/>
              </a:ext>
            </a:extLst>
          </p:cNvPr>
          <p:cNvSpPr/>
          <p:nvPr userDrawn="1"/>
        </p:nvSpPr>
        <p:spPr>
          <a:xfrm>
            <a:off x="949960" y="2867130"/>
            <a:ext cx="9398000" cy="2672080"/>
          </a:xfrm>
          <a:prstGeom prst="rect">
            <a:avLst/>
          </a:prstGeom>
          <a:solidFill>
            <a:schemeClr val="accent5">
              <a:alpha val="1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28" name="TextBox 27">
            <a:extLst>
              <a:ext uri="{FF2B5EF4-FFF2-40B4-BE49-F238E27FC236}">
                <a16:creationId xmlns:a16="http://schemas.microsoft.com/office/drawing/2014/main" id="{0AD8B535-02B7-0644-8C9B-392DBBC9B862}"/>
              </a:ext>
            </a:extLst>
          </p:cNvPr>
          <p:cNvSpPr txBox="1"/>
          <p:nvPr userDrawn="1"/>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userDrawn="1"/>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grpSp>
        <p:nvGrpSpPr>
          <p:cNvPr id="30" name="Group 29">
            <a:extLst>
              <a:ext uri="{FF2B5EF4-FFF2-40B4-BE49-F238E27FC236}">
                <a16:creationId xmlns:a16="http://schemas.microsoft.com/office/drawing/2014/main" id="{779BB08C-F18D-575B-0A23-D628DA44BD01}"/>
              </a:ext>
            </a:extLst>
          </p:cNvPr>
          <p:cNvGrpSpPr/>
          <p:nvPr userDrawn="1"/>
        </p:nvGrpSpPr>
        <p:grpSpPr>
          <a:xfrm>
            <a:off x="0" y="6302647"/>
            <a:ext cx="12192000" cy="569844"/>
            <a:chOff x="0" y="6295435"/>
            <a:chExt cx="12192000" cy="569844"/>
          </a:xfrm>
        </p:grpSpPr>
        <p:sp>
          <p:nvSpPr>
            <p:cNvPr id="31" name="Rectangle 30">
              <a:extLst>
                <a:ext uri="{FF2B5EF4-FFF2-40B4-BE49-F238E27FC236}">
                  <a16:creationId xmlns:a16="http://schemas.microsoft.com/office/drawing/2014/main" id="{6FF991B4-AEF6-6F53-395E-4C833622EE14}"/>
                </a:ext>
              </a:extLst>
            </p:cNvPr>
            <p:cNvSpPr/>
            <p:nvPr userDrawn="1"/>
          </p:nvSpPr>
          <p:spPr>
            <a:xfrm>
              <a:off x="0" y="6318585"/>
              <a:ext cx="12192000" cy="5394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33" name="TextBox 32">
              <a:extLst>
                <a:ext uri="{FF2B5EF4-FFF2-40B4-BE49-F238E27FC236}">
                  <a16:creationId xmlns:a16="http://schemas.microsoft.com/office/drawing/2014/main" id="{E319AAC0-6E13-CBB7-C2E1-05484E1A4A33}"/>
                </a:ext>
              </a:extLst>
            </p:cNvPr>
            <p:cNvSpPr txBox="1"/>
            <p:nvPr userDrawn="1"/>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bg1"/>
                  </a:solidFill>
                  <a:latin typeface="Calibri Light" panose="020F0302020204030204" pitchFamily="34" charset="0"/>
                  <a:cs typeface="Calibri Light" panose="020F0302020204030204" pitchFamily="34" charset="0"/>
                </a:rPr>
                <a:t>Copyright ©  ConnectWise. ConnectWise CONFIDENTIAL AND PROPRIETARY INFORMATION. All rights reserved. All trademarks, trade names, service marks and logos referenced herein belong to their respective companies.</a:t>
              </a:r>
              <a:endParaRPr lang="en-US" sz="1200" b="0" i="0" noProof="0">
                <a:solidFill>
                  <a:schemeClr val="bg1"/>
                </a:solidFill>
                <a:latin typeface="Calibri Light" panose="020F0302020204030204" pitchFamily="34" charset="0"/>
                <a:cs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r:embed="rId2"/>
            <a:srcRect/>
            <a:stretch/>
          </p:blipFill>
          <p:spPr>
            <a:xfrm>
              <a:off x="11337234" y="6295435"/>
              <a:ext cx="569844" cy="569844"/>
            </a:xfrm>
            <a:prstGeom prst="rect">
              <a:avLst/>
            </a:prstGeom>
          </p:spPr>
        </p:pic>
      </p:grpSp>
      <p:sp>
        <p:nvSpPr>
          <p:cNvPr id="7" name="Picture Placeholder 6">
            <a:extLst>
              <a:ext uri="{FF2B5EF4-FFF2-40B4-BE49-F238E27FC236}">
                <a16:creationId xmlns:a16="http://schemas.microsoft.com/office/drawing/2014/main" id="{C7ECFE0F-8893-3F7D-1AE7-C284F8EFCF00}"/>
              </a:ext>
            </a:extLst>
          </p:cNvPr>
          <p:cNvSpPr>
            <a:spLocks noGrp="1"/>
          </p:cNvSpPr>
          <p:nvPr>
            <p:ph type="pic" sz="quarter" idx="10"/>
          </p:nvPr>
        </p:nvSpPr>
        <p:spPr>
          <a:xfrm>
            <a:off x="1236436" y="3174470"/>
            <a:ext cx="2057400" cy="2057400"/>
          </a:xfrm>
          <a:prstGeom prst="ellipse">
            <a:avLst/>
          </a:prstGeom>
          <a:solidFill>
            <a:schemeClr val="bg1"/>
          </a:solidFill>
          <a:ln>
            <a:noFill/>
          </a:ln>
        </p:spPr>
        <p:txBody>
          <a:bodyPr/>
          <a:lstStyle/>
          <a:p>
            <a:endParaRPr lang="en-US"/>
          </a:p>
        </p:txBody>
      </p:sp>
      <p:sp>
        <p:nvSpPr>
          <p:cNvPr id="10" name="Text Placeholder 9">
            <a:extLst>
              <a:ext uri="{FF2B5EF4-FFF2-40B4-BE49-F238E27FC236}">
                <a16:creationId xmlns:a16="http://schemas.microsoft.com/office/drawing/2014/main" id="{C63CE3D3-3685-385D-C133-FC11B58A53E2}"/>
              </a:ext>
            </a:extLst>
          </p:cNvPr>
          <p:cNvSpPr>
            <a:spLocks noGrp="1"/>
          </p:cNvSpPr>
          <p:nvPr>
            <p:ph type="body" sz="quarter" idx="11" hasCustomPrompt="1"/>
          </p:nvPr>
        </p:nvSpPr>
        <p:spPr>
          <a:xfrm>
            <a:off x="3688556" y="3174470"/>
            <a:ext cx="6349523" cy="1458490"/>
          </a:xfrm>
        </p:spPr>
        <p:txBody>
          <a:bodyPr>
            <a:normAutofit/>
          </a:bodyPr>
          <a:lstStyle>
            <a:lvl1pPr marL="0" indent="0">
              <a:buNone/>
              <a:defRPr sz="1800" baseline="0">
                <a:solidFill>
                  <a:schemeClr val="bg1"/>
                </a:solidFill>
                <a:latin typeface="Calibri" panose="020F0502020204030204" pitchFamily="34" charset="0"/>
              </a:defRPr>
            </a:lvl1pPr>
            <a:lvl2pPr>
              <a:defRPr baseline="0">
                <a:latin typeface="+mn-lt"/>
              </a:defRPr>
            </a:lvl2pPr>
            <a:lvl3pPr>
              <a:defRPr baseline="0">
                <a:latin typeface="+mn-lt"/>
              </a:defRPr>
            </a:lvl3pPr>
            <a:lvl4pPr>
              <a:defRPr baseline="0">
                <a:latin typeface="+mn-lt"/>
              </a:defRPr>
            </a:lvl4pPr>
            <a:lvl5pPr>
              <a:defRPr baseline="0">
                <a:latin typeface="+mn-lt"/>
              </a:defRPr>
            </a:lvl5pPr>
          </a:lstStyle>
          <a:p>
            <a:pPr lvl="0"/>
            <a:r>
              <a:rPr lang="en-US"/>
              <a:t>Insert success story</a:t>
            </a:r>
          </a:p>
        </p:txBody>
      </p:sp>
      <p:sp>
        <p:nvSpPr>
          <p:cNvPr id="13" name="Text Placeholder 12">
            <a:extLst>
              <a:ext uri="{FF2B5EF4-FFF2-40B4-BE49-F238E27FC236}">
                <a16:creationId xmlns:a16="http://schemas.microsoft.com/office/drawing/2014/main" id="{9FB127ED-B991-89E7-B21C-E86D49862181}"/>
              </a:ext>
            </a:extLst>
          </p:cNvPr>
          <p:cNvSpPr>
            <a:spLocks noGrp="1"/>
          </p:cNvSpPr>
          <p:nvPr>
            <p:ph type="body" sz="quarter" idx="12" hasCustomPrompt="1"/>
          </p:nvPr>
        </p:nvSpPr>
        <p:spPr>
          <a:xfrm>
            <a:off x="3717925" y="4761230"/>
            <a:ext cx="3973513" cy="399520"/>
          </a:xfrm>
        </p:spPr>
        <p:txBody>
          <a:bodyPr>
            <a:normAutofit/>
          </a:bodyPr>
          <a:lstStyle>
            <a:lvl1pPr marL="0" indent="0">
              <a:lnSpc>
                <a:spcPts val="1800"/>
              </a:lnSpc>
              <a:spcBef>
                <a:spcPts val="0"/>
              </a:spcBef>
              <a:buNone/>
              <a:defRPr sz="1600" b="1" i="0">
                <a:solidFill>
                  <a:schemeClr val="accent3"/>
                </a:solidFill>
                <a:latin typeface="Calibri" panose="020F0502020204030204" pitchFamily="34" charset="0"/>
                <a:cs typeface="Calibri" panose="020F0502020204030204" pitchFamily="34" charset="0"/>
              </a:defRPr>
            </a:lvl1pPr>
          </a:lstStyle>
          <a:p>
            <a:pPr lvl="0"/>
            <a:r>
              <a:rPr lang="en-US"/>
              <a:t>First Lastname,</a:t>
            </a:r>
          </a:p>
        </p:txBody>
      </p:sp>
      <p:sp>
        <p:nvSpPr>
          <p:cNvPr id="15" name="Text Placeholder 14">
            <a:extLst>
              <a:ext uri="{FF2B5EF4-FFF2-40B4-BE49-F238E27FC236}">
                <a16:creationId xmlns:a16="http://schemas.microsoft.com/office/drawing/2014/main" id="{6DA871B0-C22E-A768-6538-38E5EF37DB4F}"/>
              </a:ext>
            </a:extLst>
          </p:cNvPr>
          <p:cNvSpPr>
            <a:spLocks noGrp="1"/>
          </p:cNvSpPr>
          <p:nvPr>
            <p:ph type="body" sz="quarter" idx="13" hasCustomPrompt="1"/>
          </p:nvPr>
        </p:nvSpPr>
        <p:spPr>
          <a:xfrm>
            <a:off x="3718243" y="5089843"/>
            <a:ext cx="4003675" cy="449367"/>
          </a:xfrm>
        </p:spPr>
        <p:txBody>
          <a:bodyPr>
            <a:normAutofit/>
          </a:bodyPr>
          <a:lstStyle>
            <a:lvl1pPr marL="0" indent="0">
              <a:buNone/>
              <a:defRPr sz="1400">
                <a:solidFill>
                  <a:schemeClr val="bg1"/>
                </a:solidFill>
                <a:latin typeface="Calibri" panose="020F0502020204030204" pitchFamily="34" charset="0"/>
              </a:defRPr>
            </a:lvl1pPr>
          </a:lstStyle>
          <a:p>
            <a:pPr lvl="0"/>
            <a:r>
              <a:rPr lang="en-US"/>
              <a:t>Title</a:t>
            </a:r>
          </a:p>
        </p:txBody>
      </p:sp>
      <p:sp>
        <p:nvSpPr>
          <p:cNvPr id="17" name="Text Placeholder 16">
            <a:extLst>
              <a:ext uri="{FF2B5EF4-FFF2-40B4-BE49-F238E27FC236}">
                <a16:creationId xmlns:a16="http://schemas.microsoft.com/office/drawing/2014/main" id="{548C631A-37BF-76C6-CA77-1A8127EC24D6}"/>
              </a:ext>
            </a:extLst>
          </p:cNvPr>
          <p:cNvSpPr>
            <a:spLocks noGrp="1"/>
          </p:cNvSpPr>
          <p:nvPr>
            <p:ph type="body" sz="quarter" idx="14" hasCustomPrompt="1"/>
          </p:nvPr>
        </p:nvSpPr>
        <p:spPr>
          <a:xfrm>
            <a:off x="949960" y="1879599"/>
            <a:ext cx="7635240" cy="987425"/>
          </a:xfrm>
        </p:spPr>
        <p:txBody>
          <a:bodyPr>
            <a:normAutofit/>
          </a:bodyPr>
          <a:lstStyle>
            <a:lvl1pPr marL="0" indent="0">
              <a:buNone/>
              <a:defRPr sz="4400">
                <a:solidFill>
                  <a:schemeClr val="bg1"/>
                </a:solidFill>
                <a:latin typeface="Calibri" panose="020F0502020204030204" pitchFamily="34" charset="0"/>
              </a:defRPr>
            </a:lvl1pPr>
          </a:lstStyle>
          <a:p>
            <a:pPr lvl="0"/>
            <a:r>
              <a:rPr lang="en-US"/>
              <a:t>Success story headline</a:t>
            </a:r>
          </a:p>
        </p:txBody>
      </p:sp>
      <p:sp>
        <p:nvSpPr>
          <p:cNvPr id="21" name="TextBox 20">
            <a:extLst>
              <a:ext uri="{FF2B5EF4-FFF2-40B4-BE49-F238E27FC236}">
                <a16:creationId xmlns:a16="http://schemas.microsoft.com/office/drawing/2014/main" id="{C97B8F27-FAE9-6673-E334-10BAD46A240B}"/>
              </a:ext>
            </a:extLst>
          </p:cNvPr>
          <p:cNvSpPr txBox="1"/>
          <p:nvPr userDrawn="1"/>
        </p:nvSpPr>
        <p:spPr>
          <a:xfrm>
            <a:off x="3293836" y="436880"/>
            <a:ext cx="1318804" cy="762000"/>
          </a:xfrm>
          <a:prstGeom prst="rect">
            <a:avLst/>
          </a:prstGeom>
        </p:spPr>
        <p:txBody>
          <a:bodyPr vert="horz" wrap="square" lIns="91440" tIns="45720" rIns="91440" bIns="45720" rtlCol="0">
            <a:normAutofit/>
          </a:bodyPr>
          <a:lstStyle/>
          <a:p>
            <a:pPr algn="l"/>
            <a:endParaRPr lang="en-US" sz="1800" b="0">
              <a:latin typeface="Calibri" panose="020F0502020204030204" pitchFamily="34" charset="0"/>
            </a:endParaRPr>
          </a:p>
        </p:txBody>
      </p:sp>
    </p:spTree>
    <p:extLst>
      <p:ext uri="{BB962C8B-B14F-4D97-AF65-F5344CB8AC3E}">
        <p14:creationId xmlns:p14="http://schemas.microsoft.com/office/powerpoint/2010/main" val="214532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alf Text Half Image">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userDrawn="1"/>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userDrawn="1"/>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r:embed="rId2"/>
          <a:srcRect/>
          <a:stretch/>
        </p:blipFill>
        <p:spPr>
          <a:xfrm>
            <a:off x="11337234" y="6302647"/>
            <a:ext cx="569844" cy="569844"/>
          </a:xfrm>
          <a:prstGeom prst="rect">
            <a:avLst/>
          </a:prstGeom>
        </p:spPr>
      </p:pic>
      <p:sp>
        <p:nvSpPr>
          <p:cNvPr id="10" name="Text Placeholder 9">
            <a:extLst>
              <a:ext uri="{FF2B5EF4-FFF2-40B4-BE49-F238E27FC236}">
                <a16:creationId xmlns:a16="http://schemas.microsoft.com/office/drawing/2014/main" id="{C63CE3D3-3685-385D-C133-FC11B58A53E2}"/>
              </a:ext>
            </a:extLst>
          </p:cNvPr>
          <p:cNvSpPr>
            <a:spLocks noGrp="1"/>
          </p:cNvSpPr>
          <p:nvPr>
            <p:ph type="body" sz="quarter" idx="11" hasCustomPrompt="1"/>
          </p:nvPr>
        </p:nvSpPr>
        <p:spPr>
          <a:xfrm>
            <a:off x="545305" y="1600200"/>
            <a:ext cx="4423623" cy="2790260"/>
          </a:xfrm>
        </p:spPr>
        <p:txBody>
          <a:bodyPr>
            <a:normAutofit/>
          </a:bodyPr>
          <a:lstStyle>
            <a:lvl1pPr marL="0" indent="0">
              <a:buNone/>
              <a:defRPr sz="1800" baseline="0">
                <a:solidFill>
                  <a:schemeClr val="bg1"/>
                </a:solidFill>
                <a:latin typeface="Calibri" panose="020F0502020204030204" pitchFamily="34" charset="0"/>
              </a:defRPr>
            </a:lvl1pPr>
            <a:lvl2pPr>
              <a:defRPr baseline="0">
                <a:latin typeface="+mn-lt"/>
              </a:defRPr>
            </a:lvl2pPr>
            <a:lvl3pPr>
              <a:defRPr baseline="0">
                <a:latin typeface="+mn-lt"/>
              </a:defRPr>
            </a:lvl3pPr>
            <a:lvl4pPr>
              <a:defRPr baseline="0">
                <a:latin typeface="+mn-lt"/>
              </a:defRPr>
            </a:lvl4pPr>
            <a:lvl5pPr>
              <a:defRPr baseline="0">
                <a:latin typeface="+mn-lt"/>
              </a:defRPr>
            </a:lvl5pPr>
          </a:lstStyle>
          <a:p>
            <a:pPr lvl="0"/>
            <a:r>
              <a:rPr lang="en-US"/>
              <a:t>Insert solution</a:t>
            </a:r>
          </a:p>
        </p:txBody>
      </p:sp>
      <p:sp>
        <p:nvSpPr>
          <p:cNvPr id="17" name="Text Placeholder 16">
            <a:extLst>
              <a:ext uri="{FF2B5EF4-FFF2-40B4-BE49-F238E27FC236}">
                <a16:creationId xmlns:a16="http://schemas.microsoft.com/office/drawing/2014/main" id="{548C631A-37BF-76C6-CA77-1A8127EC24D6}"/>
              </a:ext>
            </a:extLst>
          </p:cNvPr>
          <p:cNvSpPr>
            <a:spLocks noGrp="1"/>
          </p:cNvSpPr>
          <p:nvPr>
            <p:ph type="body" sz="quarter" idx="14" hasCustomPrompt="1"/>
          </p:nvPr>
        </p:nvSpPr>
        <p:spPr>
          <a:xfrm>
            <a:off x="511149" y="576129"/>
            <a:ext cx="7635240" cy="987425"/>
          </a:xfrm>
        </p:spPr>
        <p:txBody>
          <a:bodyPr>
            <a:normAutofit/>
          </a:bodyPr>
          <a:lstStyle>
            <a:lvl1pPr marL="0" indent="0">
              <a:buNone/>
              <a:defRPr sz="3600" b="0" i="0">
                <a:solidFill>
                  <a:schemeClr val="bg1"/>
                </a:solidFill>
                <a:latin typeface="Calibri" panose="020F0502020204030204" pitchFamily="34" charset="0"/>
                <a:cs typeface="Calibri" panose="020F0502020204030204" pitchFamily="34" charset="0"/>
              </a:defRPr>
            </a:lvl1pPr>
          </a:lstStyle>
          <a:p>
            <a:pPr lvl="0"/>
            <a:r>
              <a:rPr lang="en-US"/>
              <a:t>Pain point headline</a:t>
            </a:r>
          </a:p>
        </p:txBody>
      </p:sp>
      <p:sp>
        <p:nvSpPr>
          <p:cNvPr id="21" name="TextBox 20">
            <a:extLst>
              <a:ext uri="{FF2B5EF4-FFF2-40B4-BE49-F238E27FC236}">
                <a16:creationId xmlns:a16="http://schemas.microsoft.com/office/drawing/2014/main" id="{C97B8F27-FAE9-6673-E334-10BAD46A240B}"/>
              </a:ext>
            </a:extLst>
          </p:cNvPr>
          <p:cNvSpPr txBox="1"/>
          <p:nvPr userDrawn="1"/>
        </p:nvSpPr>
        <p:spPr>
          <a:xfrm>
            <a:off x="3293836" y="436880"/>
            <a:ext cx="1318804" cy="762000"/>
          </a:xfrm>
          <a:prstGeom prst="rect">
            <a:avLst/>
          </a:prstGeom>
        </p:spPr>
        <p:txBody>
          <a:bodyPr vert="horz" wrap="square" lIns="91440" tIns="45720" rIns="91440" bIns="45720" rtlCol="0">
            <a:normAutofit/>
          </a:bodyPr>
          <a:lstStyle/>
          <a:p>
            <a:pPr algn="l"/>
            <a:endParaRPr lang="en-US" sz="1800" b="0">
              <a:latin typeface="Calibri" panose="020F0502020204030204" pitchFamily="34" charset="0"/>
            </a:endParaRPr>
          </a:p>
        </p:txBody>
      </p:sp>
      <p:sp>
        <p:nvSpPr>
          <p:cNvPr id="6" name="Picture Placeholder 5">
            <a:extLst>
              <a:ext uri="{FF2B5EF4-FFF2-40B4-BE49-F238E27FC236}">
                <a16:creationId xmlns:a16="http://schemas.microsoft.com/office/drawing/2014/main" id="{5B62D34D-5879-80A3-E733-F550AAABD846}"/>
              </a:ext>
            </a:extLst>
          </p:cNvPr>
          <p:cNvSpPr>
            <a:spLocks noGrp="1"/>
          </p:cNvSpPr>
          <p:nvPr>
            <p:ph type="pic" sz="quarter" idx="15" hasCustomPrompt="1"/>
          </p:nvPr>
        </p:nvSpPr>
        <p:spPr>
          <a:xfrm>
            <a:off x="5245100" y="1600200"/>
            <a:ext cx="6092825" cy="4636434"/>
          </a:xfrm>
          <a:noFill/>
        </p:spPr>
        <p:txBody>
          <a:bodyPr/>
          <a:lstStyle>
            <a:lvl1pPr marL="0" indent="0">
              <a:buNone/>
              <a:defRPr>
                <a:solidFill>
                  <a:schemeClr val="bg1"/>
                </a:solidFill>
                <a:latin typeface="Calibri" panose="020F0502020204030204" pitchFamily="34" charset="0"/>
              </a:defRPr>
            </a:lvl1pPr>
          </a:lstStyle>
          <a:p>
            <a:r>
              <a:rPr lang="en-US"/>
              <a:t>Insert screenshot</a:t>
            </a:r>
          </a:p>
        </p:txBody>
      </p:sp>
    </p:spTree>
    <p:extLst>
      <p:ext uri="{BB962C8B-B14F-4D97-AF65-F5344CB8AC3E}">
        <p14:creationId xmlns:p14="http://schemas.microsoft.com/office/powerpoint/2010/main" val="4081408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Background-Content">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10" name="Title 44">
            <a:extLst>
              <a:ext uri="{FF2B5EF4-FFF2-40B4-BE49-F238E27FC236}">
                <a16:creationId xmlns:a16="http://schemas.microsoft.com/office/drawing/2014/main" id="{69B7E5D5-024B-1326-821E-503EF8426525}"/>
              </a:ext>
            </a:extLst>
          </p:cNvPr>
          <p:cNvSpPr>
            <a:spLocks noGrp="1"/>
          </p:cNvSpPr>
          <p:nvPr>
            <p:ph type="title" hasCustomPrompt="1"/>
          </p:nvPr>
        </p:nvSpPr>
        <p:spPr>
          <a:xfrm>
            <a:off x="358749" y="0"/>
            <a:ext cx="8875867" cy="961861"/>
          </a:xfrm>
        </p:spPr>
        <p:txBody>
          <a:bodyPr>
            <a:normAutofit/>
          </a:bodyPr>
          <a:lstStyle>
            <a:lvl1pPr>
              <a:defRPr sz="4800" b="0" i="0">
                <a:solidFill>
                  <a:schemeClr val="bg1"/>
                </a:solidFill>
                <a:latin typeface="Calibri" panose="020F0502020204030204" pitchFamily="34" charset="0"/>
                <a:cs typeface="Calibri" panose="020F0502020204030204" pitchFamily="34" charset="0"/>
              </a:defRPr>
            </a:lvl1pPr>
          </a:lstStyle>
          <a:p>
            <a:r>
              <a:rPr lang="en-GB"/>
              <a:t>Session title</a:t>
            </a:r>
            <a:endParaRPr lang="en-US"/>
          </a:p>
        </p:txBody>
      </p:sp>
      <p:sp>
        <p:nvSpPr>
          <p:cNvPr id="11" name="Text Placeholder 6">
            <a:extLst>
              <a:ext uri="{FF2B5EF4-FFF2-40B4-BE49-F238E27FC236}">
                <a16:creationId xmlns:a16="http://schemas.microsoft.com/office/drawing/2014/main" id="{C1BBF616-DF72-4C79-E558-75E0B53623F0}"/>
              </a:ext>
            </a:extLst>
          </p:cNvPr>
          <p:cNvSpPr>
            <a:spLocks noGrp="1"/>
          </p:cNvSpPr>
          <p:nvPr>
            <p:ph type="body" sz="quarter" idx="13"/>
          </p:nvPr>
        </p:nvSpPr>
        <p:spPr>
          <a:xfrm>
            <a:off x="479502" y="1554480"/>
            <a:ext cx="10302798" cy="4480550"/>
          </a:xfrm>
        </p:spPr>
        <p:txBody>
          <a:bodyPr anchor="t">
            <a:noAutofit/>
          </a:bodyPr>
          <a:lstStyle>
            <a:lvl1pPr marL="228600" indent="-228600" algn="l">
              <a:buFont typeface="Arial" panose="020B0604020202020204" pitchFamily="34" charset="0"/>
              <a:buChar char="•"/>
              <a:defRPr sz="2400">
                <a:solidFill>
                  <a:schemeClr val="bg1"/>
                </a:solidFill>
                <a:latin typeface="Calibri" panose="020F0502020204030204" pitchFamily="34" charset="0"/>
                <a:cs typeface="Calibri" panose="020F0502020204030204" pitchFamily="34" charset="0"/>
              </a:defRPr>
            </a:lvl1pPr>
            <a:lvl2pPr>
              <a:defRPr sz="2000">
                <a:solidFill>
                  <a:schemeClr val="bg1"/>
                </a:solidFill>
                <a:latin typeface="Calibri" panose="020F0502020204030204" pitchFamily="34" charset="0"/>
                <a:cs typeface="Calibri" panose="020F0502020204030204" pitchFamily="34" charset="0"/>
              </a:defRPr>
            </a:lvl2pPr>
            <a:lvl3pPr>
              <a:defRPr sz="1800">
                <a:solidFill>
                  <a:schemeClr val="bg1"/>
                </a:solidFill>
                <a:latin typeface="Calibri" panose="020F0502020204030204" pitchFamily="34" charset="0"/>
                <a:cs typeface="Calibri" panose="020F0502020204030204" pitchFamily="34" charset="0"/>
              </a:defRPr>
            </a:lvl3pPr>
            <a:lvl4pPr>
              <a:defRPr sz="1600">
                <a:solidFill>
                  <a:schemeClr val="bg1"/>
                </a:solidFill>
                <a:latin typeface="Calibri" panose="020F0502020204030204" pitchFamily="34" charset="0"/>
                <a:cs typeface="Calibri" panose="020F0502020204030204" pitchFamily="34" charset="0"/>
              </a:defRPr>
            </a:lvl4pPr>
            <a:lvl5pPr>
              <a:defRPr sz="1600">
                <a:solidFill>
                  <a:schemeClr val="bg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2" name="Graphic 1">
            <a:extLst>
              <a:ext uri="{FF2B5EF4-FFF2-40B4-BE49-F238E27FC236}">
                <a16:creationId xmlns:a16="http://schemas.microsoft.com/office/drawing/2014/main" id="{F3482979-8C54-622B-4692-ACCD432BD58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4"/>
            <a:ext cx="569844" cy="569844"/>
          </a:xfrm>
          <a:prstGeom prst="rect">
            <a:avLst/>
          </a:prstGeom>
        </p:spPr>
      </p:pic>
    </p:spTree>
    <p:extLst>
      <p:ext uri="{BB962C8B-B14F-4D97-AF65-F5344CB8AC3E}">
        <p14:creationId xmlns:p14="http://schemas.microsoft.com/office/powerpoint/2010/main" val="370954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Background - content">
    <p:bg>
      <p:bgPr>
        <a:solidFill>
          <a:schemeClr val="bg1"/>
        </a:soli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10" name="Title 44">
            <a:extLst>
              <a:ext uri="{FF2B5EF4-FFF2-40B4-BE49-F238E27FC236}">
                <a16:creationId xmlns:a16="http://schemas.microsoft.com/office/drawing/2014/main" id="{69B7E5D5-024B-1326-821E-503EF8426525}"/>
              </a:ext>
            </a:extLst>
          </p:cNvPr>
          <p:cNvSpPr>
            <a:spLocks noGrp="1"/>
          </p:cNvSpPr>
          <p:nvPr>
            <p:ph type="title" hasCustomPrompt="1"/>
          </p:nvPr>
        </p:nvSpPr>
        <p:spPr>
          <a:xfrm>
            <a:off x="358749" y="196952"/>
            <a:ext cx="8875867" cy="961861"/>
          </a:xfrm>
        </p:spPr>
        <p:txBody>
          <a:bodyPr>
            <a:normAutofit/>
          </a:bodyPr>
          <a:lstStyle>
            <a:lvl1pPr>
              <a:defRPr sz="4800" b="0" i="0">
                <a:solidFill>
                  <a:schemeClr val="accent1"/>
                </a:solidFill>
                <a:latin typeface="Calibri" panose="020F0502020204030204" pitchFamily="34" charset="0"/>
                <a:cs typeface="Calibri" panose="020F0502020204030204" pitchFamily="34" charset="0"/>
              </a:defRPr>
            </a:lvl1pPr>
          </a:lstStyle>
          <a:p>
            <a:r>
              <a:rPr lang="en-GB"/>
              <a:t>Session title</a:t>
            </a:r>
            <a:endParaRPr lang="en-US"/>
          </a:p>
        </p:txBody>
      </p:sp>
      <p:sp>
        <p:nvSpPr>
          <p:cNvPr id="11" name="Text Placeholder 6">
            <a:extLst>
              <a:ext uri="{FF2B5EF4-FFF2-40B4-BE49-F238E27FC236}">
                <a16:creationId xmlns:a16="http://schemas.microsoft.com/office/drawing/2014/main" id="{C1BBF616-DF72-4C79-E558-75E0B53623F0}"/>
              </a:ext>
            </a:extLst>
          </p:cNvPr>
          <p:cNvSpPr>
            <a:spLocks noGrp="1"/>
          </p:cNvSpPr>
          <p:nvPr>
            <p:ph type="body" sz="quarter" idx="13"/>
          </p:nvPr>
        </p:nvSpPr>
        <p:spPr>
          <a:xfrm>
            <a:off x="479502" y="1554480"/>
            <a:ext cx="10302798" cy="4480550"/>
          </a:xfrm>
        </p:spPr>
        <p:txBody>
          <a:bodyPr anchor="t">
            <a:noAutofit/>
          </a:bodyPr>
          <a:lstStyle>
            <a:lvl1pPr marL="228600" indent="-228600" algn="l">
              <a:buFont typeface="Arial" panose="020B0604020202020204" pitchFamily="34" charset="0"/>
              <a:buChar char="•"/>
              <a:defRPr sz="2400">
                <a:solidFill>
                  <a:schemeClr val="tx1"/>
                </a:solidFill>
                <a:latin typeface="Calibri" panose="020F0502020204030204" pitchFamily="34" charset="0"/>
                <a:cs typeface="Calibri" panose="020F0502020204030204" pitchFamily="34" charset="0"/>
              </a:defRPr>
            </a:lvl1pPr>
            <a:lvl2pPr>
              <a:defRPr sz="2000">
                <a:solidFill>
                  <a:schemeClr val="tx1"/>
                </a:solidFill>
                <a:latin typeface="Calibri" panose="020F0502020204030204" pitchFamily="34" charset="0"/>
                <a:cs typeface="Calibri" panose="020F0502020204030204" pitchFamily="34" charset="0"/>
              </a:defRPr>
            </a:lvl2pPr>
            <a:lvl3pPr>
              <a:defRPr sz="1800">
                <a:solidFill>
                  <a:schemeClr val="tx1"/>
                </a:solidFill>
                <a:latin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47684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39" name="Text Placeholder 28">
            <a:extLst>
              <a:ext uri="{FF2B5EF4-FFF2-40B4-BE49-F238E27FC236}">
                <a16:creationId xmlns:a16="http://schemas.microsoft.com/office/drawing/2014/main" id="{C612E42C-04A2-72A0-2264-D374260612EE}"/>
              </a:ext>
            </a:extLst>
          </p:cNvPr>
          <p:cNvSpPr>
            <a:spLocks noGrp="1"/>
          </p:cNvSpPr>
          <p:nvPr>
            <p:ph type="body" sz="quarter" idx="10" hasCustomPrompt="1"/>
          </p:nvPr>
        </p:nvSpPr>
        <p:spPr>
          <a:xfrm>
            <a:off x="5937427" y="1517570"/>
            <a:ext cx="5016323"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40" name="Text Placeholder 28">
            <a:extLst>
              <a:ext uri="{FF2B5EF4-FFF2-40B4-BE49-F238E27FC236}">
                <a16:creationId xmlns:a16="http://schemas.microsoft.com/office/drawing/2014/main" id="{F740512E-CEF2-A5C7-BDAB-05F6E24EE62E}"/>
              </a:ext>
            </a:extLst>
          </p:cNvPr>
          <p:cNvSpPr>
            <a:spLocks noGrp="1"/>
          </p:cNvSpPr>
          <p:nvPr>
            <p:ph type="body" sz="quarter" idx="11" hasCustomPrompt="1"/>
          </p:nvPr>
        </p:nvSpPr>
        <p:spPr>
          <a:xfrm>
            <a:off x="5937427" y="2467596"/>
            <a:ext cx="5016323"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41" name="Text Placeholder 28">
            <a:extLst>
              <a:ext uri="{FF2B5EF4-FFF2-40B4-BE49-F238E27FC236}">
                <a16:creationId xmlns:a16="http://schemas.microsoft.com/office/drawing/2014/main" id="{5C57652B-350B-A753-FEDB-0CCBD995E2B0}"/>
              </a:ext>
            </a:extLst>
          </p:cNvPr>
          <p:cNvSpPr>
            <a:spLocks noGrp="1"/>
          </p:cNvSpPr>
          <p:nvPr>
            <p:ph type="body" sz="quarter" idx="12" hasCustomPrompt="1"/>
          </p:nvPr>
        </p:nvSpPr>
        <p:spPr>
          <a:xfrm>
            <a:off x="5937427" y="3441372"/>
            <a:ext cx="5016323"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42" name="Text Placeholder 28">
            <a:extLst>
              <a:ext uri="{FF2B5EF4-FFF2-40B4-BE49-F238E27FC236}">
                <a16:creationId xmlns:a16="http://schemas.microsoft.com/office/drawing/2014/main" id="{FA8D22A1-660C-C052-D2A9-3161D4D10363}"/>
              </a:ext>
            </a:extLst>
          </p:cNvPr>
          <p:cNvSpPr>
            <a:spLocks noGrp="1"/>
          </p:cNvSpPr>
          <p:nvPr>
            <p:ph type="body" sz="quarter" idx="13" hasCustomPrompt="1"/>
          </p:nvPr>
        </p:nvSpPr>
        <p:spPr>
          <a:xfrm>
            <a:off x="5937427" y="4391398"/>
            <a:ext cx="5016323"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7" name="Rectangle 6">
            <a:extLst>
              <a:ext uri="{FF2B5EF4-FFF2-40B4-BE49-F238E27FC236}">
                <a16:creationId xmlns:a16="http://schemas.microsoft.com/office/drawing/2014/main" id="{5168F657-3FAB-5028-2211-C68C597C6FA1}"/>
              </a:ext>
            </a:extLst>
          </p:cNvPr>
          <p:cNvSpPr/>
          <p:nvPr/>
        </p:nvSpPr>
        <p:spPr>
          <a:xfrm>
            <a:off x="4903757" y="1504545"/>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b="1" i="0">
                <a:solidFill>
                  <a:schemeClr val="accent1"/>
                </a:solidFill>
                <a:latin typeface="Calibri" panose="020F0502020204030204" pitchFamily="34" charset="0"/>
                <a:cs typeface="Calibri" panose="020F0502020204030204" pitchFamily="34" charset="0"/>
              </a:rPr>
              <a:t>1</a:t>
            </a:r>
          </a:p>
        </p:txBody>
      </p:sp>
      <p:sp>
        <p:nvSpPr>
          <p:cNvPr id="17" name="Rectangle 16">
            <a:extLst>
              <a:ext uri="{FF2B5EF4-FFF2-40B4-BE49-F238E27FC236}">
                <a16:creationId xmlns:a16="http://schemas.microsoft.com/office/drawing/2014/main" id="{42942FA5-7D2F-3540-1E12-3D3EC1B520B1}"/>
              </a:ext>
            </a:extLst>
          </p:cNvPr>
          <p:cNvSpPr/>
          <p:nvPr/>
        </p:nvSpPr>
        <p:spPr>
          <a:xfrm>
            <a:off x="4903757" y="2458701"/>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a:solidFill>
                  <a:schemeClr val="accent1"/>
                </a:solidFill>
                <a:latin typeface="Calibri" panose="020F0502020204030204" pitchFamily="34" charset="0"/>
                <a:cs typeface="Calibri" panose="020F0502020204030204" pitchFamily="34" charset="0"/>
              </a:rPr>
              <a:t>2</a:t>
            </a:r>
          </a:p>
        </p:txBody>
      </p:sp>
      <p:sp>
        <p:nvSpPr>
          <p:cNvPr id="19" name="Rectangle 18">
            <a:extLst>
              <a:ext uri="{FF2B5EF4-FFF2-40B4-BE49-F238E27FC236}">
                <a16:creationId xmlns:a16="http://schemas.microsoft.com/office/drawing/2014/main" id="{857FB293-A922-FDE5-DDC7-4090C55CFEC0}"/>
              </a:ext>
            </a:extLst>
          </p:cNvPr>
          <p:cNvSpPr/>
          <p:nvPr/>
        </p:nvSpPr>
        <p:spPr>
          <a:xfrm>
            <a:off x="4903757" y="3426110"/>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b="1" i="0">
                <a:solidFill>
                  <a:schemeClr val="accent1"/>
                </a:solidFill>
                <a:latin typeface="Calibri" panose="020F0502020204030204" pitchFamily="34" charset="0"/>
                <a:cs typeface="Calibri" panose="020F0502020204030204" pitchFamily="34" charset="0"/>
              </a:rPr>
              <a:t>3</a:t>
            </a:r>
          </a:p>
        </p:txBody>
      </p:sp>
      <p:sp>
        <p:nvSpPr>
          <p:cNvPr id="21" name="Rectangle 20">
            <a:extLst>
              <a:ext uri="{FF2B5EF4-FFF2-40B4-BE49-F238E27FC236}">
                <a16:creationId xmlns:a16="http://schemas.microsoft.com/office/drawing/2014/main" id="{59089764-7D47-67F9-AED4-36F44679D13A}"/>
              </a:ext>
            </a:extLst>
          </p:cNvPr>
          <p:cNvSpPr/>
          <p:nvPr/>
        </p:nvSpPr>
        <p:spPr>
          <a:xfrm>
            <a:off x="4903757" y="4380266"/>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b="1" i="0">
                <a:solidFill>
                  <a:schemeClr val="accent1"/>
                </a:solidFill>
                <a:latin typeface="Calibri" panose="020F0502020204030204" pitchFamily="34" charset="0"/>
                <a:cs typeface="Calibri" panose="020F0502020204030204" pitchFamily="34" charset="0"/>
              </a:rPr>
              <a:t>4</a:t>
            </a:r>
          </a:p>
        </p:txBody>
      </p:sp>
      <p:sp>
        <p:nvSpPr>
          <p:cNvPr id="2" name="Title 1">
            <a:extLst>
              <a:ext uri="{FF2B5EF4-FFF2-40B4-BE49-F238E27FC236}">
                <a16:creationId xmlns:a16="http://schemas.microsoft.com/office/drawing/2014/main" id="{C0DAEA57-24D1-8CBC-7929-5FF7F984B903}"/>
              </a:ext>
            </a:extLst>
          </p:cNvPr>
          <p:cNvSpPr>
            <a:spLocks noGrp="1"/>
          </p:cNvSpPr>
          <p:nvPr>
            <p:ph type="title" hasCustomPrompt="1"/>
          </p:nvPr>
        </p:nvSpPr>
        <p:spPr>
          <a:xfrm>
            <a:off x="910668" y="2919872"/>
            <a:ext cx="2831990" cy="656306"/>
          </a:xfrm>
        </p:spPr>
        <p:txBody>
          <a:bodyPr>
            <a:normAutofit/>
          </a:bodyPr>
          <a:lstStyle>
            <a:lvl1pPr algn="ctr">
              <a:defRPr sz="2800" b="1" i="0">
                <a:solidFill>
                  <a:schemeClr val="tx1"/>
                </a:solidFill>
                <a:latin typeface="Calibri" panose="020F0502020204030204" pitchFamily="34" charset="0"/>
                <a:cs typeface="Calibri" panose="020F0502020204030204" pitchFamily="34" charset="0"/>
              </a:defRPr>
            </a:lvl1pPr>
          </a:lstStyle>
          <a:p>
            <a:r>
              <a:rPr lang="en-GB"/>
              <a:t>AGENDA</a:t>
            </a:r>
            <a:endParaRPr lang="en-US"/>
          </a:p>
        </p:txBody>
      </p:sp>
      <p:pic>
        <p:nvPicPr>
          <p:cNvPr id="15" name="Graphic 14">
            <a:extLst>
              <a:ext uri="{FF2B5EF4-FFF2-40B4-BE49-F238E27FC236}">
                <a16:creationId xmlns:a16="http://schemas.microsoft.com/office/drawing/2014/main" id="{E48AE6FF-EC1F-985F-2B3D-66F89C191C68}"/>
              </a:ext>
            </a:extLst>
          </p:cNvPr>
          <p:cNvPicPr>
            <a:picLocks noChangeAspect="1"/>
          </p:cNvPicPr>
          <p:nvPr userDrawn="1"/>
        </p:nvPicPr>
        <p:blipFill>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35784419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1908E-5C26-B7C7-FCFB-E4B6050F0A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BE88DC-A622-542A-05DB-0367888330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5F086-070B-C58D-4AD7-E87380570BFC}"/>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5" name="Footer Placeholder 4">
            <a:extLst>
              <a:ext uri="{FF2B5EF4-FFF2-40B4-BE49-F238E27FC236}">
                <a16:creationId xmlns:a16="http://schemas.microsoft.com/office/drawing/2014/main" id="{E4C6A7EB-EEFD-828A-7106-349FC9C6E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3A2C9C-BE86-EEBC-C929-0F8F12EA3917}"/>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1550563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One Speaker_Intro-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GB" sz="3713" b="0" i="0" kern="120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4939109" y="2300414"/>
            <a:ext cx="655498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4939109" y="2789367"/>
            <a:ext cx="655498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4939109" y="3359043"/>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4939109" y="3581210"/>
            <a:ext cx="6554982" cy="1821901"/>
          </a:xfrm>
        </p:spPr>
        <p:txBody>
          <a:bodyPr anchor="t">
            <a:noAutofit/>
          </a:bodyPr>
          <a:lstStyle>
            <a:lvl1pPr marL="0" indent="0" algn="l">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4" name="Picture Placeholder 3">
            <a:extLst>
              <a:ext uri="{FF2B5EF4-FFF2-40B4-BE49-F238E27FC236}">
                <a16:creationId xmlns:a16="http://schemas.microsoft.com/office/drawing/2014/main" id="{8792F526-8F80-2D5F-2C2F-0C762CFADEB3}"/>
              </a:ext>
            </a:extLst>
          </p:cNvPr>
          <p:cNvSpPr>
            <a:spLocks noGrp="1"/>
          </p:cNvSpPr>
          <p:nvPr>
            <p:ph type="pic" sz="quarter" idx="14" hasCustomPrompt="1"/>
          </p:nvPr>
        </p:nvSpPr>
        <p:spPr>
          <a:xfrm>
            <a:off x="1423072" y="5167349"/>
            <a:ext cx="2176422" cy="511540"/>
          </a:xfrm>
        </p:spPr>
        <p:txBody>
          <a:bodyPr anchor="ctr">
            <a:noAutofit/>
          </a:bodyPr>
          <a:lstStyle>
            <a:lvl1pPr marL="0" indent="0" algn="ctr">
              <a:buNone/>
              <a:defRPr sz="1400" b="0" i="0">
                <a:solidFill>
                  <a:schemeClr val="tx1"/>
                </a:solidFill>
                <a:latin typeface="Calibri" panose="020F0502020204030204" pitchFamily="34" charset="0"/>
                <a:cs typeface="Calibri" panose="020F0502020204030204" pitchFamily="34" charset="0"/>
              </a:defRPr>
            </a:lvl1pPr>
          </a:lstStyle>
          <a:p>
            <a:r>
              <a:rPr lang="en-US"/>
              <a:t>Insert Partner’s logo if any</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4939109" y="1784923"/>
            <a:ext cx="655498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848397" y="1681279"/>
            <a:ext cx="3325772" cy="3324658"/>
          </a:xfrm>
          <a:prstGeom prst="ellipse">
            <a:avLst/>
          </a:prstGeom>
          <a:solidFill>
            <a:schemeClr val="tx1"/>
          </a:solidFill>
          <a:ln w="38100">
            <a:solidFill>
              <a:schemeClr val="accent3"/>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30489529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ne Speaker_Intro-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GB" sz="3713" b="0" i="0" kern="120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4939109" y="2300414"/>
            <a:ext cx="6554982" cy="366026"/>
          </a:xfrm>
        </p:spPr>
        <p:txBody>
          <a:bodyPr>
            <a:noAutofit/>
          </a:bodyPr>
          <a:lstStyle>
            <a:lvl1pPr marL="0" indent="0">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4939109" y="2789367"/>
            <a:ext cx="6554982" cy="366026"/>
          </a:xfrm>
        </p:spPr>
        <p:txBody>
          <a:bodyPr>
            <a:noAutofit/>
          </a:bodyPr>
          <a:lstStyle>
            <a:lvl1pPr marL="0" indent="0">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4939109" y="3359043"/>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4939109" y="3581210"/>
            <a:ext cx="6554982" cy="1821901"/>
          </a:xfrm>
        </p:spPr>
        <p:txBody>
          <a:bodyPr anchor="t">
            <a:noAutofit/>
          </a:bodyPr>
          <a:lstStyle>
            <a:lvl1pPr marL="0" indent="0" algn="l">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4" name="Picture Placeholder 3">
            <a:extLst>
              <a:ext uri="{FF2B5EF4-FFF2-40B4-BE49-F238E27FC236}">
                <a16:creationId xmlns:a16="http://schemas.microsoft.com/office/drawing/2014/main" id="{8792F526-8F80-2D5F-2C2F-0C762CFADEB3}"/>
              </a:ext>
            </a:extLst>
          </p:cNvPr>
          <p:cNvSpPr>
            <a:spLocks noGrp="1"/>
          </p:cNvSpPr>
          <p:nvPr>
            <p:ph type="pic" sz="quarter" idx="14" hasCustomPrompt="1"/>
          </p:nvPr>
        </p:nvSpPr>
        <p:spPr>
          <a:xfrm>
            <a:off x="1423072" y="5167349"/>
            <a:ext cx="2176422" cy="511540"/>
          </a:xfrm>
        </p:spPr>
        <p:txBody>
          <a:bodyPr anchor="ctr">
            <a:noAutofit/>
          </a:bodyPr>
          <a:lstStyle>
            <a:lvl1pPr marL="0" indent="0" algn="ctr">
              <a:buNone/>
              <a:defRPr sz="1400" b="0" i="0">
                <a:solidFill>
                  <a:schemeClr val="tx1"/>
                </a:solidFill>
                <a:latin typeface="Calibri" panose="020F0502020204030204" pitchFamily="34" charset="0"/>
                <a:cs typeface="Calibri" panose="020F0502020204030204" pitchFamily="34" charset="0"/>
              </a:defRPr>
            </a:lvl1pPr>
          </a:lstStyle>
          <a:p>
            <a:r>
              <a:rPr lang="en-US"/>
              <a:t>Insert Partner’s logo if any</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4939109" y="1784923"/>
            <a:ext cx="6554982" cy="366026"/>
          </a:xfrm>
        </p:spPr>
        <p:txBody>
          <a:bodyPr>
            <a:noAutofit/>
          </a:bodyPr>
          <a:lstStyle>
            <a:lvl1pPr marL="0" indent="0">
              <a:buNone/>
              <a:defRPr sz="2800" b="1" i="0">
                <a:solidFill>
                  <a:schemeClr val="accent4"/>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848397" y="1681279"/>
            <a:ext cx="3325772" cy="3324658"/>
          </a:xfrm>
          <a:prstGeom prst="ellipse">
            <a:avLst/>
          </a:prstGeom>
          <a:solidFill>
            <a:schemeClr val="tx1"/>
          </a:solidFill>
          <a:ln w="38100">
            <a:solidFill>
              <a:schemeClr val="accent3"/>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r:embed="rId2"/>
          <a:srcRect/>
          <a:stretch/>
        </p:blipFill>
        <p:spPr>
          <a:xfrm>
            <a:off x="11337234" y="6302647"/>
            <a:ext cx="569844" cy="569844"/>
          </a:xfrm>
          <a:prstGeom prst="rect">
            <a:avLst/>
          </a:prstGeom>
        </p:spPr>
      </p:pic>
    </p:spTree>
    <p:extLst>
      <p:ext uri="{BB962C8B-B14F-4D97-AF65-F5344CB8AC3E}">
        <p14:creationId xmlns:p14="http://schemas.microsoft.com/office/powerpoint/2010/main" val="8541655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Speaker_Intro-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2889229" y="2202269"/>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2889229" y="2691222"/>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288922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2889229" y="3483065"/>
            <a:ext cx="3045942" cy="1821901"/>
          </a:xfrm>
        </p:spPr>
        <p:txBody>
          <a:bodyPr anchor="t">
            <a:noAutofit/>
          </a:bodyPr>
          <a:lstStyle>
            <a:lvl1pPr marL="0" indent="0" algn="l">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288922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42309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8" name="Content Placeholder 54">
            <a:extLst>
              <a:ext uri="{FF2B5EF4-FFF2-40B4-BE49-F238E27FC236}">
                <a16:creationId xmlns:a16="http://schemas.microsoft.com/office/drawing/2014/main" id="{501F2CB2-68A2-A98C-A480-6610FCC3904D}"/>
              </a:ext>
            </a:extLst>
          </p:cNvPr>
          <p:cNvSpPr>
            <a:spLocks noGrp="1"/>
          </p:cNvSpPr>
          <p:nvPr>
            <p:ph sz="quarter" idx="17" hasCustomPrompt="1"/>
          </p:nvPr>
        </p:nvSpPr>
        <p:spPr>
          <a:xfrm>
            <a:off x="8790299" y="2202269"/>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9" name="Content Placeholder 54">
            <a:extLst>
              <a:ext uri="{FF2B5EF4-FFF2-40B4-BE49-F238E27FC236}">
                <a16:creationId xmlns:a16="http://schemas.microsoft.com/office/drawing/2014/main" id="{6026D4DE-739C-D051-2D02-4D07174770D3}"/>
              </a:ext>
            </a:extLst>
          </p:cNvPr>
          <p:cNvSpPr>
            <a:spLocks noGrp="1"/>
          </p:cNvSpPr>
          <p:nvPr>
            <p:ph sz="quarter" idx="18" hasCustomPrompt="1"/>
          </p:nvPr>
        </p:nvSpPr>
        <p:spPr>
          <a:xfrm>
            <a:off x="8790299" y="2691222"/>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10" name="Straight Connector 9">
            <a:extLst>
              <a:ext uri="{FF2B5EF4-FFF2-40B4-BE49-F238E27FC236}">
                <a16:creationId xmlns:a16="http://schemas.microsoft.com/office/drawing/2014/main" id="{9EC6806F-635A-8F1A-4FF1-1B099082BDE6}"/>
              </a:ext>
            </a:extLst>
          </p:cNvPr>
          <p:cNvCxnSpPr>
            <a:cxnSpLocks/>
          </p:cNvCxnSpPr>
          <p:nvPr userDrawn="1"/>
        </p:nvCxnSpPr>
        <p:spPr>
          <a:xfrm>
            <a:off x="879029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91F518FA-0E39-A667-17F7-67B10C8F69A0}"/>
              </a:ext>
            </a:extLst>
          </p:cNvPr>
          <p:cNvSpPr>
            <a:spLocks noGrp="1"/>
          </p:cNvSpPr>
          <p:nvPr>
            <p:ph type="body" sz="quarter" idx="19" hasCustomPrompt="1"/>
          </p:nvPr>
        </p:nvSpPr>
        <p:spPr>
          <a:xfrm>
            <a:off x="8790299" y="3483065"/>
            <a:ext cx="3045942" cy="1821901"/>
          </a:xfrm>
        </p:spPr>
        <p:txBody>
          <a:bodyPr anchor="t">
            <a:noAutofit/>
          </a:bodyPr>
          <a:lstStyle>
            <a:lvl1pPr marL="0" indent="0" algn="l">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12" name="Content Placeholder 54">
            <a:extLst>
              <a:ext uri="{FF2B5EF4-FFF2-40B4-BE49-F238E27FC236}">
                <a16:creationId xmlns:a16="http://schemas.microsoft.com/office/drawing/2014/main" id="{84C85518-2AA7-6444-5D7C-CD75EB24E6EA}"/>
              </a:ext>
            </a:extLst>
          </p:cNvPr>
          <p:cNvSpPr>
            <a:spLocks noGrp="1"/>
          </p:cNvSpPr>
          <p:nvPr>
            <p:ph sz="quarter" idx="20" hasCustomPrompt="1"/>
          </p:nvPr>
        </p:nvSpPr>
        <p:spPr>
          <a:xfrm>
            <a:off x="879029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4" name="Picture Placeholder 40">
            <a:extLst>
              <a:ext uri="{FF2B5EF4-FFF2-40B4-BE49-F238E27FC236}">
                <a16:creationId xmlns:a16="http://schemas.microsoft.com/office/drawing/2014/main" id="{3C68EF89-6906-CD79-974B-D2F2B66F3F26}"/>
              </a:ext>
            </a:extLst>
          </p:cNvPr>
          <p:cNvSpPr>
            <a:spLocks noGrp="1"/>
          </p:cNvSpPr>
          <p:nvPr>
            <p:ph type="pic" sz="quarter" idx="21"/>
          </p:nvPr>
        </p:nvSpPr>
        <p:spPr>
          <a:xfrm>
            <a:off x="632416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Tree>
    <p:extLst>
      <p:ext uri="{BB962C8B-B14F-4D97-AF65-F5344CB8AC3E}">
        <p14:creationId xmlns:p14="http://schemas.microsoft.com/office/powerpoint/2010/main" val="20563751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Speaker_Intro- 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schemeClr val="bg1"/>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2889229" y="2202269"/>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2889229" y="2691222"/>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288922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2889229" y="3483065"/>
            <a:ext cx="3045942" cy="1821901"/>
          </a:xfrm>
        </p:spPr>
        <p:txBody>
          <a:bodyPr anchor="t">
            <a:noAutofit/>
          </a:bodyPr>
          <a:lstStyle>
            <a:lvl1pPr marL="0" indent="0" algn="l">
              <a:lnSpc>
                <a:spcPct val="100000"/>
              </a:lnSpc>
              <a:spcBef>
                <a:spcPts val="600"/>
              </a:spcBef>
              <a:buNone/>
              <a:defRPr sz="1800" b="0" i="0">
                <a:solidFill>
                  <a:schemeClr val="bg1"/>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288922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42309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8" name="Content Placeholder 54">
            <a:extLst>
              <a:ext uri="{FF2B5EF4-FFF2-40B4-BE49-F238E27FC236}">
                <a16:creationId xmlns:a16="http://schemas.microsoft.com/office/drawing/2014/main" id="{501F2CB2-68A2-A98C-A480-6610FCC3904D}"/>
              </a:ext>
            </a:extLst>
          </p:cNvPr>
          <p:cNvSpPr>
            <a:spLocks noGrp="1"/>
          </p:cNvSpPr>
          <p:nvPr>
            <p:ph sz="quarter" idx="17" hasCustomPrompt="1"/>
          </p:nvPr>
        </p:nvSpPr>
        <p:spPr>
          <a:xfrm>
            <a:off x="8790299" y="2202269"/>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9" name="Content Placeholder 54">
            <a:extLst>
              <a:ext uri="{FF2B5EF4-FFF2-40B4-BE49-F238E27FC236}">
                <a16:creationId xmlns:a16="http://schemas.microsoft.com/office/drawing/2014/main" id="{6026D4DE-739C-D051-2D02-4D07174770D3}"/>
              </a:ext>
            </a:extLst>
          </p:cNvPr>
          <p:cNvSpPr>
            <a:spLocks noGrp="1"/>
          </p:cNvSpPr>
          <p:nvPr>
            <p:ph sz="quarter" idx="18" hasCustomPrompt="1"/>
          </p:nvPr>
        </p:nvSpPr>
        <p:spPr>
          <a:xfrm>
            <a:off x="8790299" y="2691222"/>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10" name="Straight Connector 9">
            <a:extLst>
              <a:ext uri="{FF2B5EF4-FFF2-40B4-BE49-F238E27FC236}">
                <a16:creationId xmlns:a16="http://schemas.microsoft.com/office/drawing/2014/main" id="{9EC6806F-635A-8F1A-4FF1-1B099082BDE6}"/>
              </a:ext>
            </a:extLst>
          </p:cNvPr>
          <p:cNvCxnSpPr>
            <a:cxnSpLocks/>
          </p:cNvCxnSpPr>
          <p:nvPr userDrawn="1"/>
        </p:nvCxnSpPr>
        <p:spPr>
          <a:xfrm>
            <a:off x="879029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91F518FA-0E39-A667-17F7-67B10C8F69A0}"/>
              </a:ext>
            </a:extLst>
          </p:cNvPr>
          <p:cNvSpPr>
            <a:spLocks noGrp="1"/>
          </p:cNvSpPr>
          <p:nvPr>
            <p:ph type="body" sz="quarter" idx="19" hasCustomPrompt="1"/>
          </p:nvPr>
        </p:nvSpPr>
        <p:spPr>
          <a:xfrm>
            <a:off x="8790299" y="3483065"/>
            <a:ext cx="3045942" cy="1821901"/>
          </a:xfrm>
        </p:spPr>
        <p:txBody>
          <a:bodyPr anchor="t">
            <a:noAutofit/>
          </a:bodyPr>
          <a:lstStyle>
            <a:lvl1pPr marL="0" indent="0" algn="l">
              <a:lnSpc>
                <a:spcPct val="100000"/>
              </a:lnSpc>
              <a:spcBef>
                <a:spcPts val="600"/>
              </a:spcBef>
              <a:buNone/>
              <a:defRPr sz="1800" b="0" i="0">
                <a:solidFill>
                  <a:schemeClr val="bg1"/>
                </a:solidFill>
                <a:latin typeface="Calibri" panose="020F0502020204030204" pitchFamily="34" charset="0"/>
                <a:cs typeface="Calibri" panose="020F0502020204030204" pitchFamily="34" charset="0"/>
              </a:defRPr>
            </a:lvl1pPr>
          </a:lstStyle>
          <a:p>
            <a:pPr lvl="0"/>
            <a:r>
              <a:rPr lang="en-US" noProof="0"/>
              <a:t>Bio goes here.</a:t>
            </a:r>
          </a:p>
        </p:txBody>
      </p:sp>
      <p:sp>
        <p:nvSpPr>
          <p:cNvPr id="12" name="Content Placeholder 54">
            <a:extLst>
              <a:ext uri="{FF2B5EF4-FFF2-40B4-BE49-F238E27FC236}">
                <a16:creationId xmlns:a16="http://schemas.microsoft.com/office/drawing/2014/main" id="{84C85518-2AA7-6444-5D7C-CD75EB24E6EA}"/>
              </a:ext>
            </a:extLst>
          </p:cNvPr>
          <p:cNvSpPr>
            <a:spLocks noGrp="1"/>
          </p:cNvSpPr>
          <p:nvPr>
            <p:ph sz="quarter" idx="20" hasCustomPrompt="1"/>
          </p:nvPr>
        </p:nvSpPr>
        <p:spPr>
          <a:xfrm>
            <a:off x="879029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4" name="Picture Placeholder 40">
            <a:extLst>
              <a:ext uri="{FF2B5EF4-FFF2-40B4-BE49-F238E27FC236}">
                <a16:creationId xmlns:a16="http://schemas.microsoft.com/office/drawing/2014/main" id="{3C68EF89-6906-CD79-974B-D2F2B66F3F26}"/>
              </a:ext>
            </a:extLst>
          </p:cNvPr>
          <p:cNvSpPr>
            <a:spLocks noGrp="1"/>
          </p:cNvSpPr>
          <p:nvPr>
            <p:ph type="pic" sz="quarter" idx="21"/>
          </p:nvPr>
        </p:nvSpPr>
        <p:spPr>
          <a:xfrm>
            <a:off x="632416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Tree>
    <p:extLst>
      <p:ext uri="{BB962C8B-B14F-4D97-AF65-F5344CB8AC3E}">
        <p14:creationId xmlns:p14="http://schemas.microsoft.com/office/powerpoint/2010/main" val="35392339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Speaker_Intro -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259828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804480" y="3944491"/>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804480" y="4433444"/>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1851385"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804480" y="5225288"/>
            <a:ext cx="3045942" cy="896858"/>
          </a:xfrm>
        </p:spPr>
        <p:txBody>
          <a:bodyPr anchor="t">
            <a:noAutofit/>
          </a:bodyPr>
          <a:lstStyle>
            <a:lvl1pPr marL="0" indent="0" algn="ctr">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804480"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1453784"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4" name="Content Placeholder 54">
            <a:extLst>
              <a:ext uri="{FF2B5EF4-FFF2-40B4-BE49-F238E27FC236}">
                <a16:creationId xmlns:a16="http://schemas.microsoft.com/office/drawing/2014/main" id="{684903A7-9338-D29D-6BF9-7C55755873B6}"/>
              </a:ext>
            </a:extLst>
          </p:cNvPr>
          <p:cNvSpPr>
            <a:spLocks noGrp="1"/>
          </p:cNvSpPr>
          <p:nvPr>
            <p:ph sz="quarter" idx="17" hasCustomPrompt="1"/>
          </p:nvPr>
        </p:nvSpPr>
        <p:spPr>
          <a:xfrm>
            <a:off x="4542197" y="3944491"/>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5" name="Content Placeholder 54">
            <a:extLst>
              <a:ext uri="{FF2B5EF4-FFF2-40B4-BE49-F238E27FC236}">
                <a16:creationId xmlns:a16="http://schemas.microsoft.com/office/drawing/2014/main" id="{51648E19-6634-921B-4A96-4CE4E309E704}"/>
              </a:ext>
            </a:extLst>
          </p:cNvPr>
          <p:cNvSpPr>
            <a:spLocks noGrp="1"/>
          </p:cNvSpPr>
          <p:nvPr>
            <p:ph sz="quarter" idx="18" hasCustomPrompt="1"/>
          </p:nvPr>
        </p:nvSpPr>
        <p:spPr>
          <a:xfrm>
            <a:off x="4542197" y="4433444"/>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6" name="Straight Connector 5">
            <a:extLst>
              <a:ext uri="{FF2B5EF4-FFF2-40B4-BE49-F238E27FC236}">
                <a16:creationId xmlns:a16="http://schemas.microsoft.com/office/drawing/2014/main" id="{F5498434-52A9-DF6F-BE31-37CED1308F3D}"/>
              </a:ext>
            </a:extLst>
          </p:cNvPr>
          <p:cNvCxnSpPr>
            <a:cxnSpLocks/>
          </p:cNvCxnSpPr>
          <p:nvPr userDrawn="1"/>
        </p:nvCxnSpPr>
        <p:spPr>
          <a:xfrm>
            <a:off x="5589102"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FCBD2243-E421-D6EA-CA5B-A8470435F0DB}"/>
              </a:ext>
            </a:extLst>
          </p:cNvPr>
          <p:cNvSpPr>
            <a:spLocks noGrp="1"/>
          </p:cNvSpPr>
          <p:nvPr>
            <p:ph type="body" sz="quarter" idx="19" hasCustomPrompt="1"/>
          </p:nvPr>
        </p:nvSpPr>
        <p:spPr>
          <a:xfrm>
            <a:off x="4542197" y="5225288"/>
            <a:ext cx="3045942" cy="896858"/>
          </a:xfrm>
        </p:spPr>
        <p:txBody>
          <a:bodyPr anchor="t">
            <a:noAutofit/>
          </a:bodyPr>
          <a:lstStyle>
            <a:lvl1pPr marL="0" indent="0" algn="ctr">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16" name="Content Placeholder 54">
            <a:extLst>
              <a:ext uri="{FF2B5EF4-FFF2-40B4-BE49-F238E27FC236}">
                <a16:creationId xmlns:a16="http://schemas.microsoft.com/office/drawing/2014/main" id="{BA4FA1F8-4E4D-DD3D-BAA8-ED26797CB2FD}"/>
              </a:ext>
            </a:extLst>
          </p:cNvPr>
          <p:cNvSpPr>
            <a:spLocks noGrp="1"/>
          </p:cNvSpPr>
          <p:nvPr>
            <p:ph sz="quarter" idx="20" hasCustomPrompt="1"/>
          </p:nvPr>
        </p:nvSpPr>
        <p:spPr>
          <a:xfrm>
            <a:off x="4542197"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8" name="Content Placeholder 54">
            <a:extLst>
              <a:ext uri="{FF2B5EF4-FFF2-40B4-BE49-F238E27FC236}">
                <a16:creationId xmlns:a16="http://schemas.microsoft.com/office/drawing/2014/main" id="{840A6F0A-C439-D0BE-2D70-8192DDC4F71A}"/>
              </a:ext>
            </a:extLst>
          </p:cNvPr>
          <p:cNvSpPr>
            <a:spLocks noGrp="1"/>
          </p:cNvSpPr>
          <p:nvPr>
            <p:ph sz="quarter" idx="22" hasCustomPrompt="1"/>
          </p:nvPr>
        </p:nvSpPr>
        <p:spPr>
          <a:xfrm>
            <a:off x="8290546" y="3944491"/>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19" name="Content Placeholder 54">
            <a:extLst>
              <a:ext uri="{FF2B5EF4-FFF2-40B4-BE49-F238E27FC236}">
                <a16:creationId xmlns:a16="http://schemas.microsoft.com/office/drawing/2014/main" id="{13FC4266-22A8-C6EE-3738-D1C7E6E3537E}"/>
              </a:ext>
            </a:extLst>
          </p:cNvPr>
          <p:cNvSpPr>
            <a:spLocks noGrp="1"/>
          </p:cNvSpPr>
          <p:nvPr>
            <p:ph sz="quarter" idx="23" hasCustomPrompt="1"/>
          </p:nvPr>
        </p:nvSpPr>
        <p:spPr>
          <a:xfrm>
            <a:off x="8290546" y="4433444"/>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0" name="Straight Connector 19">
            <a:extLst>
              <a:ext uri="{FF2B5EF4-FFF2-40B4-BE49-F238E27FC236}">
                <a16:creationId xmlns:a16="http://schemas.microsoft.com/office/drawing/2014/main" id="{687FDC03-3A0E-0EEE-7168-0E4C96F68D30}"/>
              </a:ext>
            </a:extLst>
          </p:cNvPr>
          <p:cNvCxnSpPr>
            <a:cxnSpLocks/>
          </p:cNvCxnSpPr>
          <p:nvPr userDrawn="1"/>
        </p:nvCxnSpPr>
        <p:spPr>
          <a:xfrm>
            <a:off x="9337451"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100DB2FC-28F6-41AB-FC97-BAA65C5AB443}"/>
              </a:ext>
            </a:extLst>
          </p:cNvPr>
          <p:cNvSpPr>
            <a:spLocks noGrp="1"/>
          </p:cNvSpPr>
          <p:nvPr>
            <p:ph type="body" sz="quarter" idx="24" hasCustomPrompt="1"/>
          </p:nvPr>
        </p:nvSpPr>
        <p:spPr>
          <a:xfrm>
            <a:off x="8290546" y="5225288"/>
            <a:ext cx="3045942" cy="896858"/>
          </a:xfrm>
        </p:spPr>
        <p:txBody>
          <a:bodyPr anchor="t">
            <a:noAutofit/>
          </a:bodyPr>
          <a:lstStyle>
            <a:lvl1pPr marL="0" indent="0" algn="ctr">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22" name="Content Placeholder 54">
            <a:extLst>
              <a:ext uri="{FF2B5EF4-FFF2-40B4-BE49-F238E27FC236}">
                <a16:creationId xmlns:a16="http://schemas.microsoft.com/office/drawing/2014/main" id="{440BDA44-BB54-EDC9-BA59-4D56B81C3330}"/>
              </a:ext>
            </a:extLst>
          </p:cNvPr>
          <p:cNvSpPr>
            <a:spLocks noGrp="1"/>
          </p:cNvSpPr>
          <p:nvPr>
            <p:ph sz="quarter" idx="25" hasCustomPrompt="1"/>
          </p:nvPr>
        </p:nvSpPr>
        <p:spPr>
          <a:xfrm>
            <a:off x="8290546"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26" name="Picture Placeholder 40">
            <a:extLst>
              <a:ext uri="{FF2B5EF4-FFF2-40B4-BE49-F238E27FC236}">
                <a16:creationId xmlns:a16="http://schemas.microsoft.com/office/drawing/2014/main" id="{72F84308-D7CD-D826-C6BB-B61982379F4B}"/>
              </a:ext>
            </a:extLst>
          </p:cNvPr>
          <p:cNvSpPr>
            <a:spLocks noGrp="1"/>
          </p:cNvSpPr>
          <p:nvPr>
            <p:ph type="pic" sz="quarter" idx="27"/>
          </p:nvPr>
        </p:nvSpPr>
        <p:spPr>
          <a:xfrm>
            <a:off x="5191501"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7" name="Picture Placeholder 40">
            <a:extLst>
              <a:ext uri="{FF2B5EF4-FFF2-40B4-BE49-F238E27FC236}">
                <a16:creationId xmlns:a16="http://schemas.microsoft.com/office/drawing/2014/main" id="{7DDF00B7-BD38-E96A-A26F-DE3CA8CD1B18}"/>
              </a:ext>
            </a:extLst>
          </p:cNvPr>
          <p:cNvSpPr>
            <a:spLocks noGrp="1"/>
          </p:cNvSpPr>
          <p:nvPr>
            <p:ph type="pic" sz="quarter" idx="28"/>
          </p:nvPr>
        </p:nvSpPr>
        <p:spPr>
          <a:xfrm>
            <a:off x="8939850"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8" name="TextBox 27">
            <a:extLst>
              <a:ext uri="{FF2B5EF4-FFF2-40B4-BE49-F238E27FC236}">
                <a16:creationId xmlns:a16="http://schemas.microsoft.com/office/drawing/2014/main" id="{A3221ED1-65B4-66FF-E9CA-FBFA3C946287}"/>
              </a:ext>
            </a:extLst>
          </p:cNvPr>
          <p:cNvSpPr txBox="1"/>
          <p:nvPr userDrawn="1"/>
        </p:nvSpPr>
        <p:spPr>
          <a:xfrm>
            <a:off x="13705367" y="4444409"/>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
        <p:nvSpPr>
          <p:cNvPr id="8" name="Title 44">
            <a:extLst>
              <a:ext uri="{FF2B5EF4-FFF2-40B4-BE49-F238E27FC236}">
                <a16:creationId xmlns:a16="http://schemas.microsoft.com/office/drawing/2014/main" id="{62285446-A2A9-C56C-22E3-403CFDEF757F}"/>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Tree>
    <p:extLst>
      <p:ext uri="{BB962C8B-B14F-4D97-AF65-F5344CB8AC3E}">
        <p14:creationId xmlns:p14="http://schemas.microsoft.com/office/powerpoint/2010/main" val="145544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3 Speaker_Intro - 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259828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804480" y="3944491"/>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804480" y="4433444"/>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1851385"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804480" y="5225288"/>
            <a:ext cx="3045942" cy="896858"/>
          </a:xfrm>
        </p:spPr>
        <p:txBody>
          <a:bodyPr anchor="t">
            <a:noAutofit/>
          </a:bodyPr>
          <a:lstStyle>
            <a:lvl1pPr marL="0" indent="0" algn="ctr">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804480"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1453784"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r:embed="rId2"/>
          <a:srcRect/>
          <a:stretch/>
        </p:blipFill>
        <p:spPr>
          <a:xfrm>
            <a:off x="11337234" y="6302647"/>
            <a:ext cx="569844" cy="569844"/>
          </a:xfrm>
          <a:prstGeom prst="rect">
            <a:avLst/>
          </a:prstGeom>
        </p:spPr>
      </p:pic>
      <p:sp>
        <p:nvSpPr>
          <p:cNvPr id="4" name="Content Placeholder 54">
            <a:extLst>
              <a:ext uri="{FF2B5EF4-FFF2-40B4-BE49-F238E27FC236}">
                <a16:creationId xmlns:a16="http://schemas.microsoft.com/office/drawing/2014/main" id="{684903A7-9338-D29D-6BF9-7C55755873B6}"/>
              </a:ext>
            </a:extLst>
          </p:cNvPr>
          <p:cNvSpPr>
            <a:spLocks noGrp="1"/>
          </p:cNvSpPr>
          <p:nvPr>
            <p:ph sz="quarter" idx="17" hasCustomPrompt="1"/>
          </p:nvPr>
        </p:nvSpPr>
        <p:spPr>
          <a:xfrm>
            <a:off x="4542197" y="3944491"/>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5" name="Content Placeholder 54">
            <a:extLst>
              <a:ext uri="{FF2B5EF4-FFF2-40B4-BE49-F238E27FC236}">
                <a16:creationId xmlns:a16="http://schemas.microsoft.com/office/drawing/2014/main" id="{51648E19-6634-921B-4A96-4CE4E309E704}"/>
              </a:ext>
            </a:extLst>
          </p:cNvPr>
          <p:cNvSpPr>
            <a:spLocks noGrp="1"/>
          </p:cNvSpPr>
          <p:nvPr>
            <p:ph sz="quarter" idx="18" hasCustomPrompt="1"/>
          </p:nvPr>
        </p:nvSpPr>
        <p:spPr>
          <a:xfrm>
            <a:off x="4542197" y="4433444"/>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6" name="Straight Connector 5">
            <a:extLst>
              <a:ext uri="{FF2B5EF4-FFF2-40B4-BE49-F238E27FC236}">
                <a16:creationId xmlns:a16="http://schemas.microsoft.com/office/drawing/2014/main" id="{F5498434-52A9-DF6F-BE31-37CED1308F3D}"/>
              </a:ext>
            </a:extLst>
          </p:cNvPr>
          <p:cNvCxnSpPr>
            <a:cxnSpLocks/>
          </p:cNvCxnSpPr>
          <p:nvPr userDrawn="1"/>
        </p:nvCxnSpPr>
        <p:spPr>
          <a:xfrm>
            <a:off x="5589102"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FCBD2243-E421-D6EA-CA5B-A8470435F0DB}"/>
              </a:ext>
            </a:extLst>
          </p:cNvPr>
          <p:cNvSpPr>
            <a:spLocks noGrp="1"/>
          </p:cNvSpPr>
          <p:nvPr>
            <p:ph type="body" sz="quarter" idx="19" hasCustomPrompt="1"/>
          </p:nvPr>
        </p:nvSpPr>
        <p:spPr>
          <a:xfrm>
            <a:off x="4542197" y="5225288"/>
            <a:ext cx="3045942" cy="896858"/>
          </a:xfrm>
        </p:spPr>
        <p:txBody>
          <a:bodyPr anchor="t">
            <a:noAutofit/>
          </a:bodyPr>
          <a:lstStyle>
            <a:lvl1pPr marL="0" indent="0" algn="ctr">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16" name="Content Placeholder 54">
            <a:extLst>
              <a:ext uri="{FF2B5EF4-FFF2-40B4-BE49-F238E27FC236}">
                <a16:creationId xmlns:a16="http://schemas.microsoft.com/office/drawing/2014/main" id="{BA4FA1F8-4E4D-DD3D-BAA8-ED26797CB2FD}"/>
              </a:ext>
            </a:extLst>
          </p:cNvPr>
          <p:cNvSpPr>
            <a:spLocks noGrp="1"/>
          </p:cNvSpPr>
          <p:nvPr>
            <p:ph sz="quarter" idx="20" hasCustomPrompt="1"/>
          </p:nvPr>
        </p:nvSpPr>
        <p:spPr>
          <a:xfrm>
            <a:off x="4542197"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8" name="Content Placeholder 54">
            <a:extLst>
              <a:ext uri="{FF2B5EF4-FFF2-40B4-BE49-F238E27FC236}">
                <a16:creationId xmlns:a16="http://schemas.microsoft.com/office/drawing/2014/main" id="{840A6F0A-C439-D0BE-2D70-8192DDC4F71A}"/>
              </a:ext>
            </a:extLst>
          </p:cNvPr>
          <p:cNvSpPr>
            <a:spLocks noGrp="1"/>
          </p:cNvSpPr>
          <p:nvPr>
            <p:ph sz="quarter" idx="22" hasCustomPrompt="1"/>
          </p:nvPr>
        </p:nvSpPr>
        <p:spPr>
          <a:xfrm>
            <a:off x="8290546" y="3944491"/>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19" name="Content Placeholder 54">
            <a:extLst>
              <a:ext uri="{FF2B5EF4-FFF2-40B4-BE49-F238E27FC236}">
                <a16:creationId xmlns:a16="http://schemas.microsoft.com/office/drawing/2014/main" id="{13FC4266-22A8-C6EE-3738-D1C7E6E3537E}"/>
              </a:ext>
            </a:extLst>
          </p:cNvPr>
          <p:cNvSpPr>
            <a:spLocks noGrp="1"/>
          </p:cNvSpPr>
          <p:nvPr>
            <p:ph sz="quarter" idx="23" hasCustomPrompt="1"/>
          </p:nvPr>
        </p:nvSpPr>
        <p:spPr>
          <a:xfrm>
            <a:off x="8290546" y="4433444"/>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0" name="Straight Connector 19">
            <a:extLst>
              <a:ext uri="{FF2B5EF4-FFF2-40B4-BE49-F238E27FC236}">
                <a16:creationId xmlns:a16="http://schemas.microsoft.com/office/drawing/2014/main" id="{687FDC03-3A0E-0EEE-7168-0E4C96F68D30}"/>
              </a:ext>
            </a:extLst>
          </p:cNvPr>
          <p:cNvCxnSpPr>
            <a:cxnSpLocks/>
          </p:cNvCxnSpPr>
          <p:nvPr userDrawn="1"/>
        </p:nvCxnSpPr>
        <p:spPr>
          <a:xfrm>
            <a:off x="9337451"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100DB2FC-28F6-41AB-FC97-BAA65C5AB443}"/>
              </a:ext>
            </a:extLst>
          </p:cNvPr>
          <p:cNvSpPr>
            <a:spLocks noGrp="1"/>
          </p:cNvSpPr>
          <p:nvPr>
            <p:ph type="body" sz="quarter" idx="24" hasCustomPrompt="1"/>
          </p:nvPr>
        </p:nvSpPr>
        <p:spPr>
          <a:xfrm>
            <a:off x="8290546" y="5225288"/>
            <a:ext cx="3045942" cy="896858"/>
          </a:xfrm>
        </p:spPr>
        <p:txBody>
          <a:bodyPr anchor="t">
            <a:noAutofit/>
          </a:bodyPr>
          <a:lstStyle>
            <a:lvl1pPr marL="0" indent="0" algn="ctr">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22" name="Content Placeholder 54">
            <a:extLst>
              <a:ext uri="{FF2B5EF4-FFF2-40B4-BE49-F238E27FC236}">
                <a16:creationId xmlns:a16="http://schemas.microsoft.com/office/drawing/2014/main" id="{440BDA44-BB54-EDC9-BA59-4D56B81C3330}"/>
              </a:ext>
            </a:extLst>
          </p:cNvPr>
          <p:cNvSpPr>
            <a:spLocks noGrp="1"/>
          </p:cNvSpPr>
          <p:nvPr>
            <p:ph sz="quarter" idx="25" hasCustomPrompt="1"/>
          </p:nvPr>
        </p:nvSpPr>
        <p:spPr>
          <a:xfrm>
            <a:off x="8290546"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26" name="Picture Placeholder 40">
            <a:extLst>
              <a:ext uri="{FF2B5EF4-FFF2-40B4-BE49-F238E27FC236}">
                <a16:creationId xmlns:a16="http://schemas.microsoft.com/office/drawing/2014/main" id="{72F84308-D7CD-D826-C6BB-B61982379F4B}"/>
              </a:ext>
            </a:extLst>
          </p:cNvPr>
          <p:cNvSpPr>
            <a:spLocks noGrp="1"/>
          </p:cNvSpPr>
          <p:nvPr>
            <p:ph type="pic" sz="quarter" idx="27"/>
          </p:nvPr>
        </p:nvSpPr>
        <p:spPr>
          <a:xfrm>
            <a:off x="5191501"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7" name="Picture Placeholder 40">
            <a:extLst>
              <a:ext uri="{FF2B5EF4-FFF2-40B4-BE49-F238E27FC236}">
                <a16:creationId xmlns:a16="http://schemas.microsoft.com/office/drawing/2014/main" id="{7DDF00B7-BD38-E96A-A26F-DE3CA8CD1B18}"/>
              </a:ext>
            </a:extLst>
          </p:cNvPr>
          <p:cNvSpPr>
            <a:spLocks noGrp="1"/>
          </p:cNvSpPr>
          <p:nvPr>
            <p:ph type="pic" sz="quarter" idx="28"/>
          </p:nvPr>
        </p:nvSpPr>
        <p:spPr>
          <a:xfrm>
            <a:off x="8939850"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8" name="TextBox 27">
            <a:extLst>
              <a:ext uri="{FF2B5EF4-FFF2-40B4-BE49-F238E27FC236}">
                <a16:creationId xmlns:a16="http://schemas.microsoft.com/office/drawing/2014/main" id="{A3221ED1-65B4-66FF-E9CA-FBFA3C946287}"/>
              </a:ext>
            </a:extLst>
          </p:cNvPr>
          <p:cNvSpPr txBox="1"/>
          <p:nvPr userDrawn="1"/>
        </p:nvSpPr>
        <p:spPr>
          <a:xfrm>
            <a:off x="13705367" y="4444409"/>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
        <p:nvSpPr>
          <p:cNvPr id="8" name="Title 44">
            <a:extLst>
              <a:ext uri="{FF2B5EF4-FFF2-40B4-BE49-F238E27FC236}">
                <a16:creationId xmlns:a16="http://schemas.microsoft.com/office/drawing/2014/main" id="{62285446-A2A9-C56C-22E3-403CFDEF757F}"/>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schemeClr val="bg2"/>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Tree>
    <p:extLst>
      <p:ext uri="{BB962C8B-B14F-4D97-AF65-F5344CB8AC3E}">
        <p14:creationId xmlns:p14="http://schemas.microsoft.com/office/powerpoint/2010/main" val="23893048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_Content-blue background">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13674"/>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233577"/>
            <a:ext cx="10302798" cy="4801453"/>
          </a:xfrm>
        </p:spPr>
        <p:txBody>
          <a:bodyPr anchor="t">
            <a:noAutofit/>
          </a:bodyPr>
          <a:lstStyle>
            <a:lvl1pPr marL="228600" indent="-228600" algn="l">
              <a:buFont typeface="Arial" panose="020B0604020202020204" pitchFamily="34" charset="0"/>
              <a:buChar char="•"/>
              <a:defRPr sz="2400">
                <a:solidFill>
                  <a:schemeClr val="tx1"/>
                </a:solidFill>
                <a:latin typeface="Calibri" panose="020F0502020204030204" pitchFamily="34" charset="0"/>
                <a:cs typeface="Calibri" panose="020F0502020204030204" pitchFamily="34" charset="0"/>
              </a:defRPr>
            </a:lvl1pPr>
            <a:lvl2pPr>
              <a:defRPr sz="2000">
                <a:solidFill>
                  <a:schemeClr val="tx1"/>
                </a:solidFill>
                <a:latin typeface="Calibri" panose="020F0502020204030204" pitchFamily="34" charset="0"/>
                <a:cs typeface="Calibri" panose="020F0502020204030204" pitchFamily="34" charset="0"/>
              </a:defRPr>
            </a:lvl2pPr>
            <a:lvl3pPr>
              <a:defRPr sz="1800">
                <a:solidFill>
                  <a:schemeClr val="tx1"/>
                </a:solidFill>
                <a:latin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2" name="Title 44">
            <a:extLst>
              <a:ext uri="{FF2B5EF4-FFF2-40B4-BE49-F238E27FC236}">
                <a16:creationId xmlns:a16="http://schemas.microsoft.com/office/drawing/2014/main" id="{D1EC4A83-B83E-DAB2-D958-73B317B0AE2B}"/>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Title + Content</a:t>
            </a:r>
            <a:endParaRPr lang="en-US"/>
          </a:p>
        </p:txBody>
      </p:sp>
    </p:spTree>
    <p:extLst>
      <p:ext uri="{BB962C8B-B14F-4D97-AF65-F5344CB8AC3E}">
        <p14:creationId xmlns:p14="http://schemas.microsoft.com/office/powerpoint/2010/main" val="20717971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_Content-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13674"/>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233577"/>
            <a:ext cx="10302798" cy="4801453"/>
          </a:xfrm>
        </p:spPr>
        <p:txBody>
          <a:bodyPr anchor="t">
            <a:noAutofit/>
          </a:bodyPr>
          <a:lstStyle>
            <a:lvl1pPr marL="228600" indent="-228600" algn="l">
              <a:buFont typeface="Arial" panose="020B0604020202020204" pitchFamily="34" charset="0"/>
              <a:buChar char="•"/>
              <a:defRPr sz="2400">
                <a:solidFill>
                  <a:schemeClr val="bg2"/>
                </a:solidFill>
                <a:latin typeface="Calibri" panose="020F0502020204030204" pitchFamily="34" charset="0"/>
                <a:cs typeface="Calibri" panose="020F0502020204030204" pitchFamily="34" charset="0"/>
              </a:defRPr>
            </a:lvl1pPr>
            <a:lvl2pPr>
              <a:defRPr sz="2000">
                <a:solidFill>
                  <a:schemeClr val="bg2"/>
                </a:solidFill>
                <a:latin typeface="Calibri" panose="020F0502020204030204" pitchFamily="34" charset="0"/>
                <a:cs typeface="Calibri" panose="020F0502020204030204" pitchFamily="34" charset="0"/>
              </a:defRPr>
            </a:lvl2pPr>
            <a:lvl3pPr>
              <a:defRPr sz="1800">
                <a:solidFill>
                  <a:schemeClr val="bg2"/>
                </a:solidFill>
                <a:latin typeface="Calibri" panose="020F0502020204030204" pitchFamily="34" charset="0"/>
                <a:cs typeface="Calibri" panose="020F0502020204030204" pitchFamily="34" charset="0"/>
              </a:defRPr>
            </a:lvl3pPr>
            <a:lvl4pPr>
              <a:defRPr sz="1600">
                <a:solidFill>
                  <a:schemeClr val="bg2"/>
                </a:solidFill>
                <a:latin typeface="Calibri" panose="020F0502020204030204" pitchFamily="34" charset="0"/>
                <a:cs typeface="Calibri" panose="020F0502020204030204" pitchFamily="34" charset="0"/>
              </a:defRPr>
            </a:lvl4pPr>
            <a:lvl5pPr>
              <a:defRPr sz="1600">
                <a:solidFill>
                  <a:schemeClr val="bg2"/>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2" name="Title 44">
            <a:extLst>
              <a:ext uri="{FF2B5EF4-FFF2-40B4-BE49-F238E27FC236}">
                <a16:creationId xmlns:a16="http://schemas.microsoft.com/office/drawing/2014/main" id="{D1EC4A83-B83E-DAB2-D958-73B317B0AE2B}"/>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schemeClr val="bg2"/>
                </a:solidFill>
                <a:latin typeface="Calibri" panose="020F0502020204030204" pitchFamily="34" charset="0"/>
                <a:ea typeface="Spline Sans Bold" pitchFamily="34" charset="-122"/>
                <a:cs typeface="Calibri" panose="020F0502020204030204" pitchFamily="34" charset="0"/>
              </a:defRPr>
            </a:lvl1pPr>
          </a:lstStyle>
          <a:p>
            <a:r>
              <a:rPr lang="en-GB"/>
              <a:t>Title + Content</a:t>
            </a:r>
            <a:endParaRPr lang="en-US"/>
          </a:p>
        </p:txBody>
      </p:sp>
    </p:spTree>
    <p:extLst>
      <p:ext uri="{BB962C8B-B14F-4D97-AF65-F5344CB8AC3E}">
        <p14:creationId xmlns:p14="http://schemas.microsoft.com/office/powerpoint/2010/main" val="40459704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_Content">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554480"/>
            <a:ext cx="10302798" cy="4480550"/>
          </a:xfrm>
        </p:spPr>
        <p:txBody>
          <a:bodyPr anchor="t">
            <a:noAutofit/>
          </a:bodyPr>
          <a:lstStyle>
            <a:lvl1pPr marL="228600" indent="-228600" algn="l">
              <a:buFont typeface="Arial" panose="020B0604020202020204" pitchFamily="34" charset="0"/>
              <a:buChar char="•"/>
              <a:defRPr sz="2400">
                <a:solidFill>
                  <a:schemeClr val="tx1"/>
                </a:solidFill>
                <a:latin typeface="Calibri" panose="020F0502020204030204" pitchFamily="34" charset="0"/>
                <a:cs typeface="Calibri" panose="020F0502020204030204" pitchFamily="34" charset="0"/>
              </a:defRPr>
            </a:lvl1pPr>
            <a:lvl2pPr>
              <a:defRPr sz="2000">
                <a:solidFill>
                  <a:schemeClr val="tx1"/>
                </a:solidFill>
                <a:latin typeface="Calibri" panose="020F0502020204030204" pitchFamily="34" charset="0"/>
                <a:cs typeface="Calibri" panose="020F0502020204030204" pitchFamily="34" charset="0"/>
              </a:defRPr>
            </a:lvl2pPr>
            <a:lvl3pPr>
              <a:defRPr sz="1800">
                <a:solidFill>
                  <a:schemeClr val="tx1"/>
                </a:solidFill>
                <a:latin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3" name="TextBox 2">
            <a:extLst>
              <a:ext uri="{FF2B5EF4-FFF2-40B4-BE49-F238E27FC236}">
                <a16:creationId xmlns:a16="http://schemas.microsoft.com/office/drawing/2014/main" id="{EDE09A16-D413-4989-73D8-9A894157185A}"/>
              </a:ext>
            </a:extLst>
          </p:cNvPr>
          <p:cNvSpPr txBox="1"/>
          <p:nvPr userDrawn="1"/>
        </p:nvSpPr>
        <p:spPr>
          <a:xfrm>
            <a:off x="311085" y="1234911"/>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
        <p:nvSpPr>
          <p:cNvPr id="2" name="Title 44">
            <a:extLst>
              <a:ext uri="{FF2B5EF4-FFF2-40B4-BE49-F238E27FC236}">
                <a16:creationId xmlns:a16="http://schemas.microsoft.com/office/drawing/2014/main" id="{C6C52EB3-76FF-6532-70A9-7A4E6639D437}"/>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Title + Content</a:t>
            </a:r>
            <a:endParaRPr lang="en-US"/>
          </a:p>
        </p:txBody>
      </p:sp>
    </p:spTree>
    <p:extLst>
      <p:ext uri="{BB962C8B-B14F-4D97-AF65-F5344CB8AC3E}">
        <p14:creationId xmlns:p14="http://schemas.microsoft.com/office/powerpoint/2010/main" val="938544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comparison">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3" name="Content Placeholder 3">
            <a:extLst>
              <a:ext uri="{FF2B5EF4-FFF2-40B4-BE49-F238E27FC236}">
                <a16:creationId xmlns:a16="http://schemas.microsoft.com/office/drawing/2014/main" id="{D5A64A0B-FD4D-54AA-DECB-0256C140DAA3}"/>
              </a:ext>
            </a:extLst>
          </p:cNvPr>
          <p:cNvSpPr>
            <a:spLocks noGrp="1"/>
          </p:cNvSpPr>
          <p:nvPr>
            <p:ph sz="half" idx="12"/>
          </p:nvPr>
        </p:nvSpPr>
        <p:spPr>
          <a:xfrm>
            <a:off x="472440" y="1554480"/>
            <a:ext cx="5486400" cy="4480560"/>
          </a:xfrm>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C0E05C56-AB6B-8308-859B-4CDEDE126DD9}"/>
              </a:ext>
            </a:extLst>
          </p:cNvPr>
          <p:cNvSpPr>
            <a:spLocks noGrp="1"/>
          </p:cNvSpPr>
          <p:nvPr>
            <p:ph sz="half" idx="13"/>
          </p:nvPr>
        </p:nvSpPr>
        <p:spPr>
          <a:xfrm>
            <a:off x="6233162" y="1554480"/>
            <a:ext cx="5486400" cy="4480560"/>
          </a:xfrm>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0" name="Graphic 9">
            <a:extLst>
              <a:ext uri="{FF2B5EF4-FFF2-40B4-BE49-F238E27FC236}">
                <a16:creationId xmlns:a16="http://schemas.microsoft.com/office/drawing/2014/main" id="{10295389-5B54-8734-401E-75761D043C85}"/>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2" name="Title 44">
            <a:extLst>
              <a:ext uri="{FF2B5EF4-FFF2-40B4-BE49-F238E27FC236}">
                <a16:creationId xmlns:a16="http://schemas.microsoft.com/office/drawing/2014/main" id="{2B0B9F2A-790F-0AE4-F3B3-08CE0E5DCFDB}"/>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Two column</a:t>
            </a:r>
            <a:endParaRPr lang="en-US"/>
          </a:p>
        </p:txBody>
      </p:sp>
    </p:spTree>
    <p:extLst>
      <p:ext uri="{BB962C8B-B14F-4D97-AF65-F5344CB8AC3E}">
        <p14:creationId xmlns:p14="http://schemas.microsoft.com/office/powerpoint/2010/main" val="26104847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BB42-606C-42C6-D868-15430FDB07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F1C189-0274-5215-E376-DFE95C7DF4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5C6953-0A8C-FAB0-87C6-3AB2A6A4C4D8}"/>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5" name="Footer Placeholder 4">
            <a:extLst>
              <a:ext uri="{FF2B5EF4-FFF2-40B4-BE49-F238E27FC236}">
                <a16:creationId xmlns:a16="http://schemas.microsoft.com/office/drawing/2014/main" id="{9C66B15B-E023-C785-990F-05463A21BC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FF596F-2FBE-9EAB-66BD-6246CCA3AABF}"/>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34534268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hree_column-comparision-blue">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noFill/>
        </p:spPr>
        <p:txBody>
          <a:bodyPr lIns="468000" rIns="72000">
            <a:noAutofit/>
          </a:bodyPr>
          <a:lstStyle>
            <a:lvl1pPr>
              <a:defRPr lang="en-US" sz="3713" b="0" i="0"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Three column</a:t>
            </a:r>
            <a:endParaRPr lang="en-US"/>
          </a:p>
        </p:txBody>
      </p:sp>
      <p:sp>
        <p:nvSpPr>
          <p:cNvPr id="2" name="Content Placeholder 3">
            <a:extLst>
              <a:ext uri="{FF2B5EF4-FFF2-40B4-BE49-F238E27FC236}">
                <a16:creationId xmlns:a16="http://schemas.microsoft.com/office/drawing/2014/main" id="{7752E5AD-A4DB-761B-775A-E3D972014769}"/>
              </a:ext>
            </a:extLst>
          </p:cNvPr>
          <p:cNvSpPr>
            <a:spLocks noGrp="1"/>
          </p:cNvSpPr>
          <p:nvPr>
            <p:ph sz="half" idx="11"/>
          </p:nvPr>
        </p:nvSpPr>
        <p:spPr>
          <a:xfrm>
            <a:off x="472440" y="1554480"/>
            <a:ext cx="3566160" cy="4480560"/>
          </a:xfrm>
          <a:solidFill>
            <a:schemeClr val="accent2"/>
          </a:solidFill>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ontent Placeholder 3">
            <a:extLst>
              <a:ext uri="{FF2B5EF4-FFF2-40B4-BE49-F238E27FC236}">
                <a16:creationId xmlns:a16="http://schemas.microsoft.com/office/drawing/2014/main" id="{41C1F0BF-2567-D229-ADD1-9565DEFF297F}"/>
              </a:ext>
            </a:extLst>
          </p:cNvPr>
          <p:cNvSpPr>
            <a:spLocks noGrp="1"/>
          </p:cNvSpPr>
          <p:nvPr>
            <p:ph sz="half" idx="14"/>
          </p:nvPr>
        </p:nvSpPr>
        <p:spPr>
          <a:xfrm>
            <a:off x="8153402" y="1554480"/>
            <a:ext cx="3566160" cy="4480560"/>
          </a:xfrm>
          <a:solidFill>
            <a:schemeClr val="accent5"/>
          </a:solidFill>
        </p:spPr>
        <p:txBody>
          <a:bodyPr>
            <a:noAutofit/>
          </a:bodyPr>
          <a:lstStyle>
            <a:lvl1pPr marL="0" indent="0">
              <a:lnSpc>
                <a:spcPct val="100000"/>
              </a:lnSpc>
              <a:spcBef>
                <a:spcPts val="800"/>
              </a:spcBef>
              <a:buNone/>
              <a:defRPr lang="en-US" sz="2400" b="1" i="0" kern="1200" noProof="0" dirty="0">
                <a:solidFill>
                  <a:schemeClr val="tx1"/>
                </a:solidFill>
                <a:latin typeface="Calibri" panose="020F0502020204030204" pitchFamily="34" charset="0"/>
                <a:ea typeface="+mn-ea"/>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5pPr>
          </a:lstStyle>
          <a:p>
            <a:pPr marL="0" lvl="0" indent="0" algn="l" defTabSz="914400" rtl="0" eaLnBrk="1" latinLnBrk="0" hangingPunct="1">
              <a:lnSpc>
                <a:spcPct val="100000"/>
              </a:lnSpc>
              <a:spcBef>
                <a:spcPts val="800"/>
              </a:spcBef>
              <a:buFont typeface="Arial" panose="020B0604020202020204" pitchFamily="34" charset="0"/>
              <a:buNone/>
            </a:pPr>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19EA5F7B-8C03-3AE8-4B58-F9EBFFA4AF24}"/>
              </a:ext>
            </a:extLst>
          </p:cNvPr>
          <p:cNvSpPr>
            <a:spLocks noGrp="1"/>
          </p:cNvSpPr>
          <p:nvPr>
            <p:ph sz="half" idx="15"/>
          </p:nvPr>
        </p:nvSpPr>
        <p:spPr>
          <a:xfrm>
            <a:off x="4312920" y="1554480"/>
            <a:ext cx="3566160" cy="4480560"/>
          </a:xfrm>
          <a:solidFill>
            <a:srgbClr val="C5E654"/>
          </a:solidFill>
        </p:spPr>
        <p:txBody>
          <a:bodyPr>
            <a:noAutofit/>
          </a:bodyPr>
          <a:lstStyle>
            <a:lvl1pPr marL="0" indent="0">
              <a:lnSpc>
                <a:spcPct val="100000"/>
              </a:lnSpc>
              <a:spcBef>
                <a:spcPts val="800"/>
              </a:spcBef>
              <a:buNone/>
              <a:defRPr lang="en-US" sz="2400" b="1" i="0" kern="1200" noProof="0" dirty="0">
                <a:solidFill>
                  <a:schemeClr val="bg2"/>
                </a:solidFill>
                <a:latin typeface="Calibri" panose="020F0502020204030204" pitchFamily="34" charset="0"/>
                <a:ea typeface="+mn-ea"/>
                <a:cs typeface="Calibri" panose="020F0502020204030204" pitchFamily="34" charset="0"/>
              </a:defRPr>
            </a:lvl1pPr>
            <a:lvl2pPr marL="228600" indent="-137160">
              <a:lnSpc>
                <a:spcPct val="100000"/>
              </a:lnSpc>
              <a:spcBef>
                <a:spcPts val="600"/>
              </a:spcBef>
              <a:spcAft>
                <a:spcPts val="400"/>
              </a:spcAft>
              <a:defRPr sz="1800" b="0" i="0">
                <a:solidFill>
                  <a:schemeClr val="bg2"/>
                </a:solidFill>
                <a:latin typeface="Calibri" panose="020F05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bg2"/>
                </a:solidFill>
                <a:latin typeface="Calibri" panose="020F05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bg2"/>
                </a:solidFill>
                <a:latin typeface="Calibri" panose="020F05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bg2"/>
                </a:solidFill>
                <a:latin typeface="Calibri" panose="020F0502020204030204" pitchFamily="34" charset="0"/>
                <a:cs typeface="Calibri Light" panose="020F0302020204030204" pitchFamily="34" charset="0"/>
              </a:defRPr>
            </a:lvl5pPr>
          </a:lstStyle>
          <a:p>
            <a:pPr marL="0" lvl="0" indent="0" algn="l" defTabSz="914400" rtl="0" eaLnBrk="1" latinLnBrk="0" hangingPunct="1">
              <a:lnSpc>
                <a:spcPct val="100000"/>
              </a:lnSpc>
              <a:spcBef>
                <a:spcPts val="800"/>
              </a:spcBef>
              <a:buFont typeface="Arial" panose="020B0604020202020204" pitchFamily="34" charset="0"/>
              <a:buNone/>
            </a:pPr>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6" name="Graphic 15">
            <a:extLst>
              <a:ext uri="{FF2B5EF4-FFF2-40B4-BE49-F238E27FC236}">
                <a16:creationId xmlns:a16="http://schemas.microsoft.com/office/drawing/2014/main" id="{7D8CCA6A-5D40-090A-16AE-CBBF8F359F20}"/>
              </a:ext>
            </a:extLst>
          </p:cNvPr>
          <p:cNvPicPr>
            <a:picLocks noChangeAspect="1"/>
          </p:cNvPicPr>
          <p:nvPr userDrawn="1"/>
        </p:nvPicPr>
        <p:blipFill>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6383802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treatment 1">
    <p:bg>
      <p:bgPr>
        <a:solidFill>
          <a:srgbClr val="0D1025"/>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7A8C0BC-CBEA-55A6-4EB4-F17D777AF4B4}"/>
              </a:ext>
            </a:extLst>
          </p:cNvPr>
          <p:cNvSpPr/>
          <p:nvPr userDrawn="1"/>
        </p:nvSpPr>
        <p:spPr>
          <a:xfrm>
            <a:off x="1198484" y="2636668"/>
            <a:ext cx="9818703" cy="2024109"/>
          </a:xfrm>
          <a:prstGeom prst="roundRect">
            <a:avLst>
              <a:gd name="adj" fmla="val 4228"/>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2377440" tIns="0" rIns="3840480" bIns="0" rtlCol="0" anchor="ctr" anchorCtr="0"/>
          <a:lstStyle/>
          <a:p>
            <a:pPr marL="91440" marR="0" lvl="0" indent="0" algn="l" defTabSz="914400" rtl="0" eaLnBrk="1" fontAlgn="auto" latinLnBrk="0" hangingPunct="1">
              <a:lnSpc>
                <a:spcPct val="100000"/>
              </a:lnSpc>
              <a:spcBef>
                <a:spcPts val="0"/>
              </a:spcBef>
              <a:spcAft>
                <a:spcPts val="1200"/>
              </a:spcAft>
              <a:buClr>
                <a:srgbClr val="0D1025"/>
              </a:buClr>
              <a:buSzPts val="1000"/>
              <a:buFontTx/>
              <a:buNone/>
              <a:tabLst/>
              <a:defRPr/>
            </a:pPr>
            <a:endParaRPr kumimoji="0" lang="en-US" sz="800" b="0" i="0" u="none" strike="noStrike" kern="1200" cap="none" spc="0" normalizeH="0" baseline="0" noProof="0">
              <a:ln>
                <a:noFill/>
              </a:ln>
              <a:solidFill>
                <a:srgbClr val="1B1D36"/>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1297158" y="2718926"/>
            <a:ext cx="9619886" cy="1821901"/>
          </a:xfrm>
        </p:spPr>
        <p:txBody>
          <a:bodyPr anchor="t">
            <a:noAutofit/>
          </a:bodyPr>
          <a:lstStyle>
            <a:lvl1pPr marL="0" indent="0" algn="l">
              <a:lnSpc>
                <a:spcPct val="100000"/>
              </a:lnSpc>
              <a:spcBef>
                <a:spcPts val="600"/>
              </a:spcBef>
              <a:buNone/>
              <a:defRPr sz="2000" b="0" i="0">
                <a:solidFill>
                  <a:schemeClr val="tx1"/>
                </a:solidFill>
                <a:latin typeface="Calibri" panose="020F0502020204030204" pitchFamily="34" charset="0"/>
                <a:cs typeface="Calibri" panose="020F0502020204030204" pitchFamily="34" charset="0"/>
              </a:defRPr>
            </a:lvl1pPr>
          </a:lstStyle>
          <a:p>
            <a:pPr lvl="0"/>
            <a:r>
              <a:rPr lang="en-US" noProof="0"/>
              <a:t>Quotes goes here.</a:t>
            </a:r>
          </a:p>
        </p:txBody>
      </p:sp>
      <p:sp>
        <p:nvSpPr>
          <p:cNvPr id="10" name="Text Placeholder 6">
            <a:extLst>
              <a:ext uri="{FF2B5EF4-FFF2-40B4-BE49-F238E27FC236}">
                <a16:creationId xmlns:a16="http://schemas.microsoft.com/office/drawing/2014/main" id="{1F68E1D8-F1A7-9CCB-F62F-DC7D080C8A71}"/>
              </a:ext>
            </a:extLst>
          </p:cNvPr>
          <p:cNvSpPr>
            <a:spLocks noGrp="1"/>
          </p:cNvSpPr>
          <p:nvPr>
            <p:ph type="body" sz="quarter" idx="14" hasCustomPrompt="1"/>
          </p:nvPr>
        </p:nvSpPr>
        <p:spPr>
          <a:xfrm>
            <a:off x="1297158" y="1874123"/>
            <a:ext cx="867538" cy="833228"/>
          </a:xfrm>
        </p:spPr>
        <p:txBody>
          <a:bodyPr anchor="t">
            <a:noAutofit/>
          </a:bodyPr>
          <a:lstStyle>
            <a:lvl1pPr marL="0" indent="0" algn="l">
              <a:lnSpc>
                <a:spcPct val="100000"/>
              </a:lnSpc>
              <a:spcBef>
                <a:spcPts val="600"/>
              </a:spcBef>
              <a:buNone/>
              <a:defRPr sz="8000" b="1" i="0">
                <a:solidFill>
                  <a:schemeClr val="accent3"/>
                </a:solidFill>
                <a:latin typeface="Calibri" panose="020F0502020204030204" pitchFamily="34" charset="0"/>
                <a:cs typeface="Calibri Light" panose="020F0302020204030204" pitchFamily="34" charset="0"/>
              </a:defRPr>
            </a:lvl1pPr>
          </a:lstStyle>
          <a:p>
            <a:pPr lvl="0"/>
            <a:r>
              <a:rPr lang="en-US" noProof="0"/>
              <a:t>“</a:t>
            </a:r>
          </a:p>
        </p:txBody>
      </p:sp>
      <p:sp>
        <p:nvSpPr>
          <p:cNvPr id="11" name="Text Placeholder 6">
            <a:extLst>
              <a:ext uri="{FF2B5EF4-FFF2-40B4-BE49-F238E27FC236}">
                <a16:creationId xmlns:a16="http://schemas.microsoft.com/office/drawing/2014/main" id="{7F8A6457-023A-FD54-87E3-72B6637D8464}"/>
              </a:ext>
            </a:extLst>
          </p:cNvPr>
          <p:cNvSpPr>
            <a:spLocks noGrp="1"/>
          </p:cNvSpPr>
          <p:nvPr>
            <p:ph type="body" sz="quarter" idx="15" hasCustomPrompt="1"/>
          </p:nvPr>
        </p:nvSpPr>
        <p:spPr>
          <a:xfrm>
            <a:off x="10049506" y="4563977"/>
            <a:ext cx="867538" cy="833228"/>
          </a:xfrm>
        </p:spPr>
        <p:txBody>
          <a:bodyPr anchor="t">
            <a:noAutofit/>
          </a:bodyPr>
          <a:lstStyle>
            <a:lvl1pPr marL="0" indent="0" algn="l">
              <a:lnSpc>
                <a:spcPct val="100000"/>
              </a:lnSpc>
              <a:spcBef>
                <a:spcPts val="600"/>
              </a:spcBef>
              <a:buNone/>
              <a:defRPr sz="8000" b="1" i="0">
                <a:solidFill>
                  <a:schemeClr val="accent3"/>
                </a:solidFill>
                <a:latin typeface="Calibri" panose="020F0502020204030204" pitchFamily="34" charset="0"/>
                <a:cs typeface="Calibri Light" panose="020F0302020204030204" pitchFamily="34" charset="0"/>
              </a:defRPr>
            </a:lvl1pPr>
          </a:lstStyle>
          <a:p>
            <a:pPr lvl="0"/>
            <a:r>
              <a:rPr lang="en-US" noProof="0"/>
              <a:t>”</a:t>
            </a:r>
          </a:p>
        </p:txBody>
      </p:sp>
      <p:sp>
        <p:nvSpPr>
          <p:cNvPr id="14" name="Text Placeholder 6">
            <a:extLst>
              <a:ext uri="{FF2B5EF4-FFF2-40B4-BE49-F238E27FC236}">
                <a16:creationId xmlns:a16="http://schemas.microsoft.com/office/drawing/2014/main" id="{69EB0DD8-E899-59F8-51BA-70920513210C}"/>
              </a:ext>
            </a:extLst>
          </p:cNvPr>
          <p:cNvSpPr>
            <a:spLocks noGrp="1"/>
          </p:cNvSpPr>
          <p:nvPr>
            <p:ph type="body" sz="quarter" idx="16" hasCustomPrompt="1"/>
          </p:nvPr>
        </p:nvSpPr>
        <p:spPr>
          <a:xfrm>
            <a:off x="1297157" y="4730310"/>
            <a:ext cx="3776647" cy="1088528"/>
          </a:xfrm>
        </p:spPr>
        <p:txBody>
          <a:bodyPr anchor="t">
            <a:noAutofit/>
          </a:bodyPr>
          <a:lstStyle>
            <a:lvl1pPr marL="0" indent="0" algn="l">
              <a:lnSpc>
                <a:spcPct val="100000"/>
              </a:lnSpc>
              <a:spcBef>
                <a:spcPts val="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Name</a:t>
            </a:r>
          </a:p>
          <a:p>
            <a:pPr lvl="0"/>
            <a:r>
              <a:rPr lang="en-US" noProof="0"/>
              <a:t>Title, company</a:t>
            </a:r>
          </a:p>
        </p:txBody>
      </p:sp>
      <p:sp>
        <p:nvSpPr>
          <p:cNvPr id="18" name="Title 44">
            <a:extLst>
              <a:ext uri="{FF2B5EF4-FFF2-40B4-BE49-F238E27FC236}">
                <a16:creationId xmlns:a16="http://schemas.microsoft.com/office/drawing/2014/main" id="{08444CBA-9D14-98C8-6565-25FE8B3BA4F9}"/>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Quote</a:t>
            </a:r>
            <a:endParaRPr lang="en-US"/>
          </a:p>
        </p:txBody>
      </p:sp>
      <p:pic>
        <p:nvPicPr>
          <p:cNvPr id="9" name="Graphic 8">
            <a:extLst>
              <a:ext uri="{FF2B5EF4-FFF2-40B4-BE49-F238E27FC236}">
                <a16:creationId xmlns:a16="http://schemas.microsoft.com/office/drawing/2014/main" id="{56B8646F-C68F-C9BD-D4EB-3AF833701ACC}"/>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7" name="TextBox 6">
            <a:extLst>
              <a:ext uri="{FF2B5EF4-FFF2-40B4-BE49-F238E27FC236}">
                <a16:creationId xmlns:a16="http://schemas.microsoft.com/office/drawing/2014/main" id="{B5C183E6-872E-8FB9-794F-CBE596116077}"/>
              </a:ext>
            </a:extLst>
          </p:cNvPr>
          <p:cNvSpPr txBox="1"/>
          <p:nvPr userDrawn="1"/>
        </p:nvSpPr>
        <p:spPr>
          <a:xfrm>
            <a:off x="13090967" y="1053296"/>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Tree>
    <p:extLst>
      <p:ext uri="{BB962C8B-B14F-4D97-AF65-F5344CB8AC3E}">
        <p14:creationId xmlns:p14="http://schemas.microsoft.com/office/powerpoint/2010/main" val="7216071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Treatment 2">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E3ECF197-0713-7700-29B4-46303E0366B5}"/>
              </a:ext>
            </a:extLst>
          </p:cNvPr>
          <p:cNvSpPr/>
          <p:nvPr userDrawn="1"/>
        </p:nvSpPr>
        <p:spPr>
          <a:xfrm>
            <a:off x="1906809" y="2256264"/>
            <a:ext cx="9430425" cy="2484582"/>
          </a:xfrm>
          <a:prstGeom prst="roundRect">
            <a:avLst>
              <a:gd name="adj" fmla="val 4314"/>
            </a:avLst>
          </a:prstGeom>
          <a:solidFill>
            <a:schemeClr val="tx2">
              <a:alpha val="5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19" name="Graphic 18">
            <a:extLst>
              <a:ext uri="{FF2B5EF4-FFF2-40B4-BE49-F238E27FC236}">
                <a16:creationId xmlns:a16="http://schemas.microsoft.com/office/drawing/2014/main" id="{B9C8FEC4-BD17-DDAF-D729-E41B6E2ABED2}"/>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3" name="Text Placeholder 2">
            <a:extLst>
              <a:ext uri="{FF2B5EF4-FFF2-40B4-BE49-F238E27FC236}">
                <a16:creationId xmlns:a16="http://schemas.microsoft.com/office/drawing/2014/main" id="{EEC0D008-C531-B829-6CF3-7B97EE22A6B8}"/>
              </a:ext>
            </a:extLst>
          </p:cNvPr>
          <p:cNvSpPr>
            <a:spLocks noGrp="1"/>
          </p:cNvSpPr>
          <p:nvPr>
            <p:ph type="body" sz="quarter" idx="10" hasCustomPrompt="1"/>
          </p:nvPr>
        </p:nvSpPr>
        <p:spPr>
          <a:xfrm>
            <a:off x="1365629" y="2549230"/>
            <a:ext cx="9106839" cy="1898650"/>
          </a:xfrm>
        </p:spPr>
        <p:txBody>
          <a:bodyPr/>
          <a:lstStyle>
            <a:lvl1pPr marL="0" indent="0">
              <a:buNone/>
              <a:defRPr>
                <a:solidFill>
                  <a:schemeClr val="bg1"/>
                </a:solidFill>
                <a:latin typeface="Calibri" panose="020F0502020204030204" pitchFamily="34" charset="0"/>
              </a:defRPr>
            </a:lvl1pPr>
          </a:lstStyle>
          <a:p>
            <a:pPr lvl="0"/>
            <a:r>
              <a:rPr lang="en-US"/>
              <a:t>Quote goes here.</a:t>
            </a:r>
          </a:p>
        </p:txBody>
      </p:sp>
    </p:spTree>
    <p:extLst>
      <p:ext uri="{BB962C8B-B14F-4D97-AF65-F5344CB8AC3E}">
        <p14:creationId xmlns:p14="http://schemas.microsoft.com/office/powerpoint/2010/main" val="378917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Content_Slide">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8" name="Content Placeholder 54">
            <a:extLst>
              <a:ext uri="{FF2B5EF4-FFF2-40B4-BE49-F238E27FC236}">
                <a16:creationId xmlns:a16="http://schemas.microsoft.com/office/drawing/2014/main" id="{DC5DAA6E-CB26-F708-2E23-E5283DF96748}"/>
              </a:ext>
            </a:extLst>
          </p:cNvPr>
          <p:cNvSpPr>
            <a:spLocks noGrp="1"/>
          </p:cNvSpPr>
          <p:nvPr>
            <p:ph sz="quarter" idx="10" hasCustomPrompt="1"/>
          </p:nvPr>
        </p:nvSpPr>
        <p:spPr>
          <a:xfrm>
            <a:off x="1299619"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19" name="Content Placeholder 54">
            <a:extLst>
              <a:ext uri="{FF2B5EF4-FFF2-40B4-BE49-F238E27FC236}">
                <a16:creationId xmlns:a16="http://schemas.microsoft.com/office/drawing/2014/main" id="{D56BAEC6-5A37-30B3-FE31-A02844643174}"/>
              </a:ext>
            </a:extLst>
          </p:cNvPr>
          <p:cNvSpPr>
            <a:spLocks noGrp="1"/>
          </p:cNvSpPr>
          <p:nvPr>
            <p:ph sz="quarter" idx="11" hasCustomPrompt="1"/>
          </p:nvPr>
        </p:nvSpPr>
        <p:spPr>
          <a:xfrm>
            <a:off x="1299619"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cxnSp>
        <p:nvCxnSpPr>
          <p:cNvPr id="20" name="Straight Connector 19">
            <a:extLst>
              <a:ext uri="{FF2B5EF4-FFF2-40B4-BE49-F238E27FC236}">
                <a16:creationId xmlns:a16="http://schemas.microsoft.com/office/drawing/2014/main" id="{F788C72D-EF02-6AEA-DBF2-CE0417CBFD86}"/>
              </a:ext>
            </a:extLst>
          </p:cNvPr>
          <p:cNvCxnSpPr>
            <a:cxnSpLocks/>
          </p:cNvCxnSpPr>
          <p:nvPr/>
        </p:nvCxnSpPr>
        <p:spPr>
          <a:xfrm>
            <a:off x="1760379" y="352785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5A7A3BF-0827-4364-B863-95E617D6DA0E}"/>
              </a:ext>
            </a:extLst>
          </p:cNvPr>
          <p:cNvCxnSpPr>
            <a:cxnSpLocks/>
          </p:cNvCxnSpPr>
          <p:nvPr/>
        </p:nvCxnSpPr>
        <p:spPr>
          <a:xfrm>
            <a:off x="5657129" y="352785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EC28815-FF87-4621-0739-1C66925C7A26}"/>
              </a:ext>
            </a:extLst>
          </p:cNvPr>
          <p:cNvCxnSpPr>
            <a:cxnSpLocks/>
          </p:cNvCxnSpPr>
          <p:nvPr/>
        </p:nvCxnSpPr>
        <p:spPr>
          <a:xfrm>
            <a:off x="9399135" y="352785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Content Placeholder 54">
            <a:extLst>
              <a:ext uri="{FF2B5EF4-FFF2-40B4-BE49-F238E27FC236}">
                <a16:creationId xmlns:a16="http://schemas.microsoft.com/office/drawing/2014/main" id="{92260153-AAE0-021C-B784-E83E36C8D7A3}"/>
              </a:ext>
            </a:extLst>
          </p:cNvPr>
          <p:cNvSpPr>
            <a:spLocks noGrp="1"/>
          </p:cNvSpPr>
          <p:nvPr>
            <p:ph sz="quarter" idx="15" hasCustomPrompt="1"/>
          </p:nvPr>
        </p:nvSpPr>
        <p:spPr>
          <a:xfrm>
            <a:off x="5182303"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5" name="Content Placeholder 54">
            <a:extLst>
              <a:ext uri="{FF2B5EF4-FFF2-40B4-BE49-F238E27FC236}">
                <a16:creationId xmlns:a16="http://schemas.microsoft.com/office/drawing/2014/main" id="{C579B21D-78DF-CAA0-7BFF-9C285F8FEFB6}"/>
              </a:ext>
            </a:extLst>
          </p:cNvPr>
          <p:cNvSpPr>
            <a:spLocks noGrp="1"/>
          </p:cNvSpPr>
          <p:nvPr>
            <p:ph sz="quarter" idx="16" hasCustomPrompt="1"/>
          </p:nvPr>
        </p:nvSpPr>
        <p:spPr>
          <a:xfrm>
            <a:off x="5182303"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9" name="Content Placeholder 54">
            <a:extLst>
              <a:ext uri="{FF2B5EF4-FFF2-40B4-BE49-F238E27FC236}">
                <a16:creationId xmlns:a16="http://schemas.microsoft.com/office/drawing/2014/main" id="{926E8A39-AAAD-E489-34F2-EF341D6644C2}"/>
              </a:ext>
            </a:extLst>
          </p:cNvPr>
          <p:cNvSpPr>
            <a:spLocks noGrp="1"/>
          </p:cNvSpPr>
          <p:nvPr>
            <p:ph sz="quarter" idx="17" hasCustomPrompt="1"/>
          </p:nvPr>
        </p:nvSpPr>
        <p:spPr>
          <a:xfrm>
            <a:off x="9022783"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30" name="Content Placeholder 54">
            <a:extLst>
              <a:ext uri="{FF2B5EF4-FFF2-40B4-BE49-F238E27FC236}">
                <a16:creationId xmlns:a16="http://schemas.microsoft.com/office/drawing/2014/main" id="{2D14AC9E-B6F4-1C9C-CD04-A031E3A52DF5}"/>
              </a:ext>
            </a:extLst>
          </p:cNvPr>
          <p:cNvSpPr>
            <a:spLocks noGrp="1"/>
          </p:cNvSpPr>
          <p:nvPr>
            <p:ph sz="quarter" idx="18" hasCustomPrompt="1"/>
          </p:nvPr>
        </p:nvSpPr>
        <p:spPr>
          <a:xfrm>
            <a:off x="9022783"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9" name="Title 44">
            <a:extLst>
              <a:ext uri="{FF2B5EF4-FFF2-40B4-BE49-F238E27FC236}">
                <a16:creationId xmlns:a16="http://schemas.microsoft.com/office/drawing/2014/main" id="{CFF38219-3230-10DF-3C53-D30FB51E0884}"/>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Title Only</a:t>
            </a:r>
            <a:endParaRPr lang="en-US"/>
          </a:p>
        </p:txBody>
      </p:sp>
      <p:sp>
        <p:nvSpPr>
          <p:cNvPr id="21" name="Picture Placeholder 20">
            <a:extLst>
              <a:ext uri="{FF2B5EF4-FFF2-40B4-BE49-F238E27FC236}">
                <a16:creationId xmlns:a16="http://schemas.microsoft.com/office/drawing/2014/main" id="{D6001F23-F686-9DBD-5A32-BD9A1934D04B}"/>
              </a:ext>
            </a:extLst>
          </p:cNvPr>
          <p:cNvSpPr>
            <a:spLocks noGrp="1"/>
          </p:cNvSpPr>
          <p:nvPr>
            <p:ph type="pic" sz="quarter" idx="19" hasCustomPrompt="1"/>
          </p:nvPr>
        </p:nvSpPr>
        <p:spPr>
          <a:xfrm>
            <a:off x="1549976"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6" name="Picture Placeholder 20">
            <a:extLst>
              <a:ext uri="{FF2B5EF4-FFF2-40B4-BE49-F238E27FC236}">
                <a16:creationId xmlns:a16="http://schemas.microsoft.com/office/drawing/2014/main" id="{60C5A7F4-4688-0DA5-9DFB-F1B4D93964D2}"/>
              </a:ext>
            </a:extLst>
          </p:cNvPr>
          <p:cNvSpPr>
            <a:spLocks noGrp="1"/>
          </p:cNvSpPr>
          <p:nvPr>
            <p:ph type="pic" sz="quarter" idx="20" hasCustomPrompt="1"/>
          </p:nvPr>
        </p:nvSpPr>
        <p:spPr>
          <a:xfrm>
            <a:off x="5408298"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7" name="Picture Placeholder 20">
            <a:extLst>
              <a:ext uri="{FF2B5EF4-FFF2-40B4-BE49-F238E27FC236}">
                <a16:creationId xmlns:a16="http://schemas.microsoft.com/office/drawing/2014/main" id="{740BFDD8-4B3C-E431-55E9-AFFE23B6CC92}"/>
              </a:ext>
            </a:extLst>
          </p:cNvPr>
          <p:cNvSpPr>
            <a:spLocks noGrp="1"/>
          </p:cNvSpPr>
          <p:nvPr>
            <p:ph type="pic" sz="quarter" idx="21" hasCustomPrompt="1"/>
          </p:nvPr>
        </p:nvSpPr>
        <p:spPr>
          <a:xfrm>
            <a:off x="9166259"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pic>
        <p:nvPicPr>
          <p:cNvPr id="33" name="Graphic 32">
            <a:extLst>
              <a:ext uri="{FF2B5EF4-FFF2-40B4-BE49-F238E27FC236}">
                <a16:creationId xmlns:a16="http://schemas.microsoft.com/office/drawing/2014/main" id="{40125DA1-0744-BCD5-5114-8F1C1E6BDE08}"/>
              </a:ext>
            </a:extLst>
          </p:cNvPr>
          <p:cNvPicPr>
            <a:picLocks noChangeAspect="1"/>
          </p:cNvPicPr>
          <p:nvPr userDrawn="1"/>
        </p:nvPicPr>
        <p:blipFill>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3510458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5Content_Slide">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8" name="Content Placeholder 54">
            <a:extLst>
              <a:ext uri="{FF2B5EF4-FFF2-40B4-BE49-F238E27FC236}">
                <a16:creationId xmlns:a16="http://schemas.microsoft.com/office/drawing/2014/main" id="{DC5DAA6E-CB26-F708-2E23-E5283DF96748}"/>
              </a:ext>
            </a:extLst>
          </p:cNvPr>
          <p:cNvSpPr>
            <a:spLocks noGrp="1"/>
          </p:cNvSpPr>
          <p:nvPr>
            <p:ph sz="quarter" idx="10" hasCustomPrompt="1"/>
          </p:nvPr>
        </p:nvSpPr>
        <p:spPr>
          <a:xfrm>
            <a:off x="574565" y="3832426"/>
            <a:ext cx="1771182"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19" name="Content Placeholder 54">
            <a:extLst>
              <a:ext uri="{FF2B5EF4-FFF2-40B4-BE49-F238E27FC236}">
                <a16:creationId xmlns:a16="http://schemas.microsoft.com/office/drawing/2014/main" id="{D56BAEC6-5A37-30B3-FE31-A02844643174}"/>
              </a:ext>
            </a:extLst>
          </p:cNvPr>
          <p:cNvSpPr>
            <a:spLocks noGrp="1"/>
          </p:cNvSpPr>
          <p:nvPr>
            <p:ph sz="quarter" idx="11" hasCustomPrompt="1"/>
          </p:nvPr>
        </p:nvSpPr>
        <p:spPr>
          <a:xfrm>
            <a:off x="574565" y="4321379"/>
            <a:ext cx="177118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cxnSp>
        <p:nvCxnSpPr>
          <p:cNvPr id="20" name="Straight Connector 19">
            <a:extLst>
              <a:ext uri="{FF2B5EF4-FFF2-40B4-BE49-F238E27FC236}">
                <a16:creationId xmlns:a16="http://schemas.microsoft.com/office/drawing/2014/main" id="{F788C72D-EF02-6AEA-DBF2-CE0417CBFD86}"/>
              </a:ext>
            </a:extLst>
          </p:cNvPr>
          <p:cNvCxnSpPr>
            <a:cxnSpLocks/>
          </p:cNvCxnSpPr>
          <p:nvPr/>
        </p:nvCxnSpPr>
        <p:spPr>
          <a:xfrm>
            <a:off x="1035326"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5A7A3BF-0827-4364-B863-95E617D6DA0E}"/>
              </a:ext>
            </a:extLst>
          </p:cNvPr>
          <p:cNvCxnSpPr>
            <a:cxnSpLocks/>
          </p:cNvCxnSpPr>
          <p:nvPr/>
        </p:nvCxnSpPr>
        <p:spPr>
          <a:xfrm>
            <a:off x="3413517"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EC28815-FF87-4621-0739-1C66925C7A26}"/>
              </a:ext>
            </a:extLst>
          </p:cNvPr>
          <p:cNvCxnSpPr>
            <a:cxnSpLocks/>
          </p:cNvCxnSpPr>
          <p:nvPr/>
        </p:nvCxnSpPr>
        <p:spPr>
          <a:xfrm>
            <a:off x="5653288"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4" name="Content Placeholder 54">
            <a:extLst>
              <a:ext uri="{FF2B5EF4-FFF2-40B4-BE49-F238E27FC236}">
                <a16:creationId xmlns:a16="http://schemas.microsoft.com/office/drawing/2014/main" id="{92260153-AAE0-021C-B784-E83E36C8D7A3}"/>
              </a:ext>
            </a:extLst>
          </p:cNvPr>
          <p:cNvSpPr>
            <a:spLocks noGrp="1"/>
          </p:cNvSpPr>
          <p:nvPr>
            <p:ph sz="quarter" idx="15" hasCustomPrompt="1"/>
          </p:nvPr>
        </p:nvSpPr>
        <p:spPr>
          <a:xfrm>
            <a:off x="2938691"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5" name="Content Placeholder 54">
            <a:extLst>
              <a:ext uri="{FF2B5EF4-FFF2-40B4-BE49-F238E27FC236}">
                <a16:creationId xmlns:a16="http://schemas.microsoft.com/office/drawing/2014/main" id="{C579B21D-78DF-CAA0-7BFF-9C285F8FEFB6}"/>
              </a:ext>
            </a:extLst>
          </p:cNvPr>
          <p:cNvSpPr>
            <a:spLocks noGrp="1"/>
          </p:cNvSpPr>
          <p:nvPr>
            <p:ph sz="quarter" idx="16" hasCustomPrompt="1"/>
          </p:nvPr>
        </p:nvSpPr>
        <p:spPr>
          <a:xfrm>
            <a:off x="2938691"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9" name="Content Placeholder 54">
            <a:extLst>
              <a:ext uri="{FF2B5EF4-FFF2-40B4-BE49-F238E27FC236}">
                <a16:creationId xmlns:a16="http://schemas.microsoft.com/office/drawing/2014/main" id="{926E8A39-AAAD-E489-34F2-EF341D6644C2}"/>
              </a:ext>
            </a:extLst>
          </p:cNvPr>
          <p:cNvSpPr>
            <a:spLocks noGrp="1"/>
          </p:cNvSpPr>
          <p:nvPr>
            <p:ph sz="quarter" idx="17" hasCustomPrompt="1"/>
          </p:nvPr>
        </p:nvSpPr>
        <p:spPr>
          <a:xfrm>
            <a:off x="5276936"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30" name="Content Placeholder 54">
            <a:extLst>
              <a:ext uri="{FF2B5EF4-FFF2-40B4-BE49-F238E27FC236}">
                <a16:creationId xmlns:a16="http://schemas.microsoft.com/office/drawing/2014/main" id="{2D14AC9E-B6F4-1C9C-CD04-A031E3A52DF5}"/>
              </a:ext>
            </a:extLst>
          </p:cNvPr>
          <p:cNvSpPr>
            <a:spLocks noGrp="1"/>
          </p:cNvSpPr>
          <p:nvPr>
            <p:ph sz="quarter" idx="18" hasCustomPrompt="1"/>
          </p:nvPr>
        </p:nvSpPr>
        <p:spPr>
          <a:xfrm>
            <a:off x="5276936"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9" name="Title 44">
            <a:extLst>
              <a:ext uri="{FF2B5EF4-FFF2-40B4-BE49-F238E27FC236}">
                <a16:creationId xmlns:a16="http://schemas.microsoft.com/office/drawing/2014/main" id="{CFF38219-3230-10DF-3C53-D30FB51E0884}"/>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Title Only</a:t>
            </a:r>
            <a:endParaRPr lang="en-US"/>
          </a:p>
        </p:txBody>
      </p:sp>
      <p:sp>
        <p:nvSpPr>
          <p:cNvPr id="21" name="Picture Placeholder 20">
            <a:extLst>
              <a:ext uri="{FF2B5EF4-FFF2-40B4-BE49-F238E27FC236}">
                <a16:creationId xmlns:a16="http://schemas.microsoft.com/office/drawing/2014/main" id="{D6001F23-F686-9DBD-5A32-BD9A1934D04B}"/>
              </a:ext>
            </a:extLst>
          </p:cNvPr>
          <p:cNvSpPr>
            <a:spLocks noGrp="1"/>
          </p:cNvSpPr>
          <p:nvPr>
            <p:ph type="pic" sz="quarter" idx="19" hasCustomPrompt="1"/>
          </p:nvPr>
        </p:nvSpPr>
        <p:spPr>
          <a:xfrm>
            <a:off x="824922" y="1820867"/>
            <a:ext cx="1372938"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6" name="Picture Placeholder 20">
            <a:extLst>
              <a:ext uri="{FF2B5EF4-FFF2-40B4-BE49-F238E27FC236}">
                <a16:creationId xmlns:a16="http://schemas.microsoft.com/office/drawing/2014/main" id="{60C5A7F4-4688-0DA5-9DFB-F1B4D93964D2}"/>
              </a:ext>
            </a:extLst>
          </p:cNvPr>
          <p:cNvSpPr>
            <a:spLocks noGrp="1"/>
          </p:cNvSpPr>
          <p:nvPr>
            <p:ph type="pic" sz="quarter" idx="20" hasCustomPrompt="1"/>
          </p:nvPr>
        </p:nvSpPr>
        <p:spPr>
          <a:xfrm>
            <a:off x="3164686"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7" name="Picture Placeholder 20">
            <a:extLst>
              <a:ext uri="{FF2B5EF4-FFF2-40B4-BE49-F238E27FC236}">
                <a16:creationId xmlns:a16="http://schemas.microsoft.com/office/drawing/2014/main" id="{740BFDD8-4B3C-E431-55E9-AFFE23B6CC92}"/>
              </a:ext>
            </a:extLst>
          </p:cNvPr>
          <p:cNvSpPr>
            <a:spLocks noGrp="1"/>
          </p:cNvSpPr>
          <p:nvPr>
            <p:ph type="pic" sz="quarter" idx="21" hasCustomPrompt="1"/>
          </p:nvPr>
        </p:nvSpPr>
        <p:spPr>
          <a:xfrm>
            <a:off x="5420412"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pic>
        <p:nvPicPr>
          <p:cNvPr id="33" name="Graphic 32">
            <a:extLst>
              <a:ext uri="{FF2B5EF4-FFF2-40B4-BE49-F238E27FC236}">
                <a16:creationId xmlns:a16="http://schemas.microsoft.com/office/drawing/2014/main" id="{40125DA1-0744-BCD5-5114-8F1C1E6BDE08}"/>
              </a:ext>
            </a:extLst>
          </p:cNvPr>
          <p:cNvPicPr>
            <a:picLocks noChangeAspect="1"/>
          </p:cNvPicPr>
          <p:nvPr userDrawn="1"/>
        </p:nvPicPr>
        <p:blipFill>
          <a:blip/>
          <a:stretch>
            <a:fillRect/>
          </a:stretch>
        </p:blipFill>
        <p:spPr>
          <a:xfrm>
            <a:off x="11337234" y="6302647"/>
            <a:ext cx="569844" cy="569844"/>
          </a:xfrm>
          <a:prstGeom prst="rect">
            <a:avLst/>
          </a:prstGeom>
        </p:spPr>
      </p:pic>
      <p:cxnSp>
        <p:nvCxnSpPr>
          <p:cNvPr id="3" name="Straight Connector 2">
            <a:extLst>
              <a:ext uri="{FF2B5EF4-FFF2-40B4-BE49-F238E27FC236}">
                <a16:creationId xmlns:a16="http://schemas.microsoft.com/office/drawing/2014/main" id="{E4106075-6C96-6379-4949-C31F9377FF91}"/>
              </a:ext>
            </a:extLst>
          </p:cNvPr>
          <p:cNvCxnSpPr>
            <a:cxnSpLocks/>
          </p:cNvCxnSpPr>
          <p:nvPr/>
        </p:nvCxnSpPr>
        <p:spPr>
          <a:xfrm>
            <a:off x="8034503"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BEDB8CB-606E-C75C-CBA8-FC9E81A42B1D}"/>
              </a:ext>
            </a:extLst>
          </p:cNvPr>
          <p:cNvCxnSpPr>
            <a:cxnSpLocks/>
          </p:cNvCxnSpPr>
          <p:nvPr/>
        </p:nvCxnSpPr>
        <p:spPr>
          <a:xfrm>
            <a:off x="10176304"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Content Placeholder 54">
            <a:extLst>
              <a:ext uri="{FF2B5EF4-FFF2-40B4-BE49-F238E27FC236}">
                <a16:creationId xmlns:a16="http://schemas.microsoft.com/office/drawing/2014/main" id="{50B7148B-9414-11A2-D56A-C8C35C95DD45}"/>
              </a:ext>
            </a:extLst>
          </p:cNvPr>
          <p:cNvSpPr>
            <a:spLocks noGrp="1"/>
          </p:cNvSpPr>
          <p:nvPr>
            <p:ph sz="quarter" idx="22" hasCustomPrompt="1"/>
          </p:nvPr>
        </p:nvSpPr>
        <p:spPr>
          <a:xfrm>
            <a:off x="7559677"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6" name="Content Placeholder 54">
            <a:extLst>
              <a:ext uri="{FF2B5EF4-FFF2-40B4-BE49-F238E27FC236}">
                <a16:creationId xmlns:a16="http://schemas.microsoft.com/office/drawing/2014/main" id="{3EEEA6D4-9D94-0010-E5F2-8DD7A3E13C53}"/>
              </a:ext>
            </a:extLst>
          </p:cNvPr>
          <p:cNvSpPr>
            <a:spLocks noGrp="1"/>
          </p:cNvSpPr>
          <p:nvPr>
            <p:ph sz="quarter" idx="23" hasCustomPrompt="1"/>
          </p:nvPr>
        </p:nvSpPr>
        <p:spPr>
          <a:xfrm>
            <a:off x="7559677"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7" name="Content Placeholder 54">
            <a:extLst>
              <a:ext uri="{FF2B5EF4-FFF2-40B4-BE49-F238E27FC236}">
                <a16:creationId xmlns:a16="http://schemas.microsoft.com/office/drawing/2014/main" id="{2EC39EB6-B380-CAAD-5BD0-359A8A5C809E}"/>
              </a:ext>
            </a:extLst>
          </p:cNvPr>
          <p:cNvSpPr>
            <a:spLocks noGrp="1"/>
          </p:cNvSpPr>
          <p:nvPr>
            <p:ph sz="quarter" idx="24" hasCustomPrompt="1"/>
          </p:nvPr>
        </p:nvSpPr>
        <p:spPr>
          <a:xfrm>
            <a:off x="9799952"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8" name="Content Placeholder 54">
            <a:extLst>
              <a:ext uri="{FF2B5EF4-FFF2-40B4-BE49-F238E27FC236}">
                <a16:creationId xmlns:a16="http://schemas.microsoft.com/office/drawing/2014/main" id="{28E70133-CA2B-5E72-4EAF-015371681456}"/>
              </a:ext>
            </a:extLst>
          </p:cNvPr>
          <p:cNvSpPr>
            <a:spLocks noGrp="1"/>
          </p:cNvSpPr>
          <p:nvPr>
            <p:ph sz="quarter" idx="25" hasCustomPrompt="1"/>
          </p:nvPr>
        </p:nvSpPr>
        <p:spPr>
          <a:xfrm>
            <a:off x="9799952"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10" name="Picture Placeholder 20">
            <a:extLst>
              <a:ext uri="{FF2B5EF4-FFF2-40B4-BE49-F238E27FC236}">
                <a16:creationId xmlns:a16="http://schemas.microsoft.com/office/drawing/2014/main" id="{EEE5B080-FF9D-6EB2-9FCC-D5A2AEAB2E01}"/>
              </a:ext>
            </a:extLst>
          </p:cNvPr>
          <p:cNvSpPr>
            <a:spLocks noGrp="1"/>
          </p:cNvSpPr>
          <p:nvPr>
            <p:ph type="pic" sz="quarter" idx="26" hasCustomPrompt="1"/>
          </p:nvPr>
        </p:nvSpPr>
        <p:spPr>
          <a:xfrm>
            <a:off x="7785672"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11" name="Picture Placeholder 20">
            <a:extLst>
              <a:ext uri="{FF2B5EF4-FFF2-40B4-BE49-F238E27FC236}">
                <a16:creationId xmlns:a16="http://schemas.microsoft.com/office/drawing/2014/main" id="{FF2C571F-A40D-7306-BE07-B067E326659A}"/>
              </a:ext>
            </a:extLst>
          </p:cNvPr>
          <p:cNvSpPr>
            <a:spLocks noGrp="1"/>
          </p:cNvSpPr>
          <p:nvPr>
            <p:ph type="pic" sz="quarter" idx="27" hasCustomPrompt="1"/>
          </p:nvPr>
        </p:nvSpPr>
        <p:spPr>
          <a:xfrm>
            <a:off x="9943428"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Tree>
    <p:extLst>
      <p:ext uri="{BB962C8B-B14F-4D97-AF65-F5344CB8AC3E}">
        <p14:creationId xmlns:p14="http://schemas.microsoft.com/office/powerpoint/2010/main" val="41303345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creenshot">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pic>
        <p:nvPicPr>
          <p:cNvPr id="2" name="Picture 1" descr="Shape, background pattern&#10;&#10;Description automatically generated with medium confidence">
            <a:extLst>
              <a:ext uri="{FF2B5EF4-FFF2-40B4-BE49-F238E27FC236}">
                <a16:creationId xmlns:a16="http://schemas.microsoft.com/office/drawing/2014/main" id="{2957004A-E74D-206A-8249-16466E58A10B}"/>
              </a:ext>
            </a:extLst>
          </p:cNvPr>
          <p:cNvPicPr>
            <a:picLocks noChangeAspect="1"/>
          </p:cNvPicPr>
          <p:nvPr userDrawn="1"/>
        </p:nvPicPr>
        <p:blipFill>
          <a:blip cstate="print">
            <a:biLevel thresh="75000"/>
            <a:alphaModFix amt="5000"/>
            <a:extLst>
              <a:ext uri="{BEBA8EAE-BF5A-486C-A8C5-ECC9F3942E4B}">
                <a14:imgProps xmlns:a14="http://schemas.microsoft.com/office/drawing/2010/main">
                  <a14:imgLayer>
                    <a14:imgEffect>
                      <a14:sharpenSoften amount="500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rot="10800000">
            <a:off x="-484696" y="1514943"/>
            <a:ext cx="6249001" cy="5987551"/>
          </a:xfrm>
          <a:prstGeom prst="rect">
            <a:avLst/>
          </a:prstGeom>
        </p:spPr>
      </p:pic>
      <p:sp>
        <p:nvSpPr>
          <p:cNvPr id="3" name="Picture Placeholder 6">
            <a:extLst>
              <a:ext uri="{FF2B5EF4-FFF2-40B4-BE49-F238E27FC236}">
                <a16:creationId xmlns:a16="http://schemas.microsoft.com/office/drawing/2014/main" id="{73D8A98D-A373-9218-4685-8F9B62FBF5C1}"/>
              </a:ext>
            </a:extLst>
          </p:cNvPr>
          <p:cNvSpPr>
            <a:spLocks noGrp="1"/>
          </p:cNvSpPr>
          <p:nvPr>
            <p:ph type="pic" sz="quarter" idx="15" hasCustomPrompt="1"/>
          </p:nvPr>
        </p:nvSpPr>
        <p:spPr>
          <a:xfrm>
            <a:off x="2400666" y="1399783"/>
            <a:ext cx="7407568" cy="4233266"/>
          </a:xfrm>
          <a:solidFill>
            <a:schemeClr val="bg2"/>
          </a:solidFill>
        </p:spPr>
        <p:txBody>
          <a:bodyPr anchor="ctr"/>
          <a:lstStyle>
            <a:lvl1pPr marL="0" indent="0" algn="ctr">
              <a:buNone/>
              <a:defRPr sz="1400">
                <a:solidFill>
                  <a:schemeClr val="accent2"/>
                </a:solidFill>
                <a:latin typeface="Calibri" panose="020F0502020204030204" pitchFamily="34" charset="0"/>
                <a:cs typeface="Calibri" panose="020F0502020204030204" pitchFamily="34" charset="0"/>
              </a:defRPr>
            </a:lvl1pPr>
          </a:lstStyle>
          <a:p>
            <a:r>
              <a:rPr lang="en-US"/>
              <a:t>Insert image</a:t>
            </a:r>
          </a:p>
          <a:p>
            <a:endParaRPr lang="en-US"/>
          </a:p>
          <a:p>
            <a:endParaRPr lang="en-US"/>
          </a:p>
          <a:p>
            <a:endParaRPr lang="en-US"/>
          </a:p>
        </p:txBody>
      </p:sp>
      <p:sp>
        <p:nvSpPr>
          <p:cNvPr id="9" name="Title 44">
            <a:extLst>
              <a:ext uri="{FF2B5EF4-FFF2-40B4-BE49-F238E27FC236}">
                <a16:creationId xmlns:a16="http://schemas.microsoft.com/office/drawing/2014/main" id="{B07FC15F-2F48-083F-A8F6-63EB30BCF61A}"/>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Screenshot</a:t>
            </a:r>
            <a:endParaRPr lang="en-US"/>
          </a:p>
        </p:txBody>
      </p:sp>
      <p:pic>
        <p:nvPicPr>
          <p:cNvPr id="15" name="Graphic 14">
            <a:extLst>
              <a:ext uri="{FF2B5EF4-FFF2-40B4-BE49-F238E27FC236}">
                <a16:creationId xmlns:a16="http://schemas.microsoft.com/office/drawing/2014/main" id="{8913F911-0EE6-EFF6-3D0A-C0866B933095}"/>
              </a:ext>
            </a:extLst>
          </p:cNvPr>
          <p:cNvPicPr>
            <a:picLocks noChangeAspect="1"/>
          </p:cNvPicPr>
          <p:nvPr userDrawn="1"/>
        </p:nvPicPr>
        <p:blipFill>
          <a:blip/>
          <a:stretch>
            <a:fillRect/>
          </a:stretch>
        </p:blipFill>
        <p:spPr>
          <a:xfrm>
            <a:off x="11337234" y="6302647"/>
            <a:ext cx="569844" cy="569844"/>
          </a:xfrm>
          <a:prstGeom prst="rect">
            <a:avLst/>
          </a:prstGeom>
        </p:spPr>
      </p:pic>
      <p:pic>
        <p:nvPicPr>
          <p:cNvPr id="7" name="Picture 6">
            <a:extLst>
              <a:ext uri="{FF2B5EF4-FFF2-40B4-BE49-F238E27FC236}">
                <a16:creationId xmlns:a16="http://schemas.microsoft.com/office/drawing/2014/main" id="{2A0A4E36-6A33-FBDB-346A-4208DD6E0782}"/>
              </a:ext>
            </a:extLst>
          </p:cNvPr>
          <p:cNvPicPr>
            <a:picLocks noChangeAspect="1"/>
          </p:cNvPicPr>
          <p:nvPr/>
        </p:nvPicPr>
        <p:blipFill rotWithShape="1">
          <a:blip/>
          <a:srcRect b="2378"/>
          <a:stretch/>
        </p:blipFill>
        <p:spPr>
          <a:xfrm>
            <a:off x="875918" y="1051561"/>
            <a:ext cx="10440164" cy="5074920"/>
          </a:xfrm>
          <a:prstGeom prst="rect">
            <a:avLst/>
          </a:prstGeom>
          <a:effectLst>
            <a:reflection blurRad="12700" stA="15000" endPos="4703" dir="5400000" sy="-100000" algn="bl" rotWithShape="0"/>
          </a:effectLst>
        </p:spPr>
      </p:pic>
    </p:spTree>
    <p:extLst>
      <p:ext uri="{BB962C8B-B14F-4D97-AF65-F5344CB8AC3E}">
        <p14:creationId xmlns:p14="http://schemas.microsoft.com/office/powerpoint/2010/main" val="21109796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End_Slide">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1B23EC2-2E46-6FF8-E48F-8C3E5FD5B342}"/>
              </a:ext>
            </a:extLst>
          </p:cNvPr>
          <p:cNvPicPr>
            <a:picLocks noChangeAspect="1"/>
          </p:cNvPicPr>
          <p:nvPr/>
        </p:nvPicPr>
        <p:blipFill>
          <a:blip/>
          <a:stretch>
            <a:fillRect/>
          </a:stretch>
        </p:blipFill>
        <p:spPr>
          <a:xfrm>
            <a:off x="761389" y="1758845"/>
            <a:ext cx="3607411" cy="556699"/>
          </a:xfrm>
          <a:prstGeom prst="rect">
            <a:avLst/>
          </a:prstGeom>
        </p:spPr>
      </p:pic>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5"/>
            <a:ext cx="3827883" cy="961861"/>
          </a:xfrm>
        </p:spPr>
        <p:txBody>
          <a:bodyPr>
            <a:normAutofit/>
          </a:bodyPr>
          <a:lstStyle>
            <a:lvl1pPr>
              <a:defRPr lang="en-US" sz="4800" kern="1200" dirty="0">
                <a:solidFill>
                  <a:schemeClr val="accent4"/>
                </a:solidFill>
                <a:latin typeface="Calibri" panose="020F0502020204030204" pitchFamily="34" charset="0"/>
                <a:ea typeface="Spline Sans Bold" pitchFamily="34" charset="-122"/>
                <a:cs typeface="Spline Sans Bold" pitchFamily="34" charset="-120"/>
              </a:defRPr>
            </a:lvl1pPr>
          </a:lstStyle>
          <a:p>
            <a:r>
              <a:rPr lang="en-GB"/>
              <a:t>Thank you</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7" name="Graphic 6">
            <a:extLst>
              <a:ext uri="{FF2B5EF4-FFF2-40B4-BE49-F238E27FC236}">
                <a16:creationId xmlns:a16="http://schemas.microsoft.com/office/drawing/2014/main" id="{A3346BEA-59BB-05BC-D8BF-BCD412071D71}"/>
              </a:ext>
            </a:extLst>
          </p:cNvPr>
          <p:cNvPicPr>
            <a:picLocks noChangeAspect="1"/>
          </p:cNvPicPr>
          <p:nvPr userDrawn="1"/>
        </p:nvPicPr>
        <p:blipFill>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55777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Blank_Slide">
    <p:bg>
      <p:bgPr>
        <a:solidFill>
          <a:srgbClr val="0D1025"/>
        </a:solidFill>
        <a:effectLst/>
      </p:bgPr>
    </p:bg>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039E290B-A6F6-238E-41E8-BFDC83FBD840}"/>
              </a:ext>
            </a:extLst>
          </p:cNvPr>
          <p:cNvSpPr>
            <a:spLocks noGrp="1"/>
          </p:cNvSpPr>
          <p:nvPr>
            <p:ph type="body" sz="quarter" idx="13"/>
          </p:nvPr>
        </p:nvSpPr>
        <p:spPr>
          <a:xfrm>
            <a:off x="479502" y="533400"/>
            <a:ext cx="10302798" cy="5501630"/>
          </a:xfrm>
        </p:spPr>
        <p:txBody>
          <a:bodyPr anchor="t">
            <a:noAutofit/>
          </a:bodyPr>
          <a:lstStyle>
            <a:lvl1pPr marL="228600" indent="-228600" algn="l">
              <a:buFont typeface="Arial" panose="020B0604020202020204" pitchFamily="34" charset="0"/>
              <a:buChar char="•"/>
              <a:defRPr sz="2400">
                <a:solidFill>
                  <a:schemeClr val="bg1"/>
                </a:solidFill>
                <a:latin typeface="Calibri" panose="020F0502020204030204" pitchFamily="34" charset="0"/>
                <a:cs typeface="Calibri" panose="020F0502020204030204" pitchFamily="34" charset="0"/>
              </a:defRPr>
            </a:lvl1pPr>
            <a:lvl2pPr>
              <a:defRPr sz="2000">
                <a:solidFill>
                  <a:schemeClr val="bg1"/>
                </a:solidFill>
                <a:latin typeface="Calibri" panose="020F0502020204030204" pitchFamily="34" charset="0"/>
                <a:cs typeface="Calibri" panose="020F0502020204030204" pitchFamily="34" charset="0"/>
              </a:defRPr>
            </a:lvl2pPr>
            <a:lvl3pPr>
              <a:defRPr sz="1800">
                <a:solidFill>
                  <a:schemeClr val="bg1"/>
                </a:solidFill>
                <a:latin typeface="Calibri" panose="020F0502020204030204" pitchFamily="34" charset="0"/>
                <a:cs typeface="Calibri" panose="020F0502020204030204" pitchFamily="34" charset="0"/>
              </a:defRPr>
            </a:lvl3pPr>
            <a:lvl4pPr>
              <a:defRPr sz="1600">
                <a:solidFill>
                  <a:schemeClr val="bg1"/>
                </a:solidFill>
                <a:latin typeface="Calibri" panose="020F0502020204030204" pitchFamily="34" charset="0"/>
                <a:cs typeface="Calibri" panose="020F0502020204030204" pitchFamily="34" charset="0"/>
              </a:defRPr>
            </a:lvl4pPr>
            <a:lvl5pPr>
              <a:defRPr sz="1600">
                <a:solidFill>
                  <a:schemeClr val="bg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7" name="Graphic 6">
            <a:extLst>
              <a:ext uri="{FF2B5EF4-FFF2-40B4-BE49-F238E27FC236}">
                <a16:creationId xmlns:a16="http://schemas.microsoft.com/office/drawing/2014/main" id="{55576C6C-4BDE-FFF9-326F-29AA6DCBEC33}"/>
              </a:ext>
            </a:extLst>
          </p:cNvPr>
          <p:cNvPicPr>
            <a:picLocks noChangeAspect="1"/>
          </p:cNvPicPr>
          <p:nvPr userDrawn="1"/>
        </p:nvPicPr>
        <p:blipFill>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164288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Blank_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5576C6C-4BDE-FFF9-326F-29AA6DCBEC33}"/>
              </a:ext>
            </a:extLst>
          </p:cNvPr>
          <p:cNvPicPr>
            <a:picLocks noChangeAspect="1"/>
          </p:cNvPicPr>
          <p:nvPr userDrawn="1"/>
        </p:nvPicPr>
        <p:blipFill>
          <a:blip/>
          <a:stretch>
            <a:fillRect/>
          </a:stretch>
        </p:blipFill>
        <p:spPr>
          <a:xfrm>
            <a:off x="11337234" y="6302647"/>
            <a:ext cx="569844" cy="569844"/>
          </a:xfrm>
          <a:prstGeom prst="rect">
            <a:avLst/>
          </a:prstGeom>
        </p:spPr>
      </p:pic>
      <p:pic>
        <p:nvPicPr>
          <p:cNvPr id="3" name="Graphic 2">
            <a:extLst>
              <a:ext uri="{FF2B5EF4-FFF2-40B4-BE49-F238E27FC236}">
                <a16:creationId xmlns:a16="http://schemas.microsoft.com/office/drawing/2014/main" id="{C25DAB81-6314-FE89-F2D7-41304692494C}"/>
              </a:ext>
            </a:extLst>
          </p:cNvPr>
          <p:cNvPicPr>
            <a:picLocks noChangeAspect="1"/>
          </p:cNvPicPr>
          <p:nvPr userDrawn="1"/>
        </p:nvPicPr>
        <p:blipFill>
          <a:blip/>
          <a:stretch>
            <a:fillRect/>
          </a:stretch>
        </p:blipFill>
        <p:spPr>
          <a:xfrm>
            <a:off x="761389" y="1758845"/>
            <a:ext cx="3607411" cy="556699"/>
          </a:xfrm>
          <a:prstGeom prst="rect">
            <a:avLst/>
          </a:prstGeom>
        </p:spPr>
      </p:pic>
      <p:sp>
        <p:nvSpPr>
          <p:cNvPr id="4" name="Title 44">
            <a:extLst>
              <a:ext uri="{FF2B5EF4-FFF2-40B4-BE49-F238E27FC236}">
                <a16:creationId xmlns:a16="http://schemas.microsoft.com/office/drawing/2014/main" id="{BE52D890-B6C9-7DF3-833C-654C4F9D6768}"/>
              </a:ext>
            </a:extLst>
          </p:cNvPr>
          <p:cNvSpPr>
            <a:spLocks noGrp="1"/>
          </p:cNvSpPr>
          <p:nvPr>
            <p:ph type="title" hasCustomPrompt="1"/>
          </p:nvPr>
        </p:nvSpPr>
        <p:spPr>
          <a:xfrm>
            <a:off x="761389" y="2945175"/>
            <a:ext cx="3827883"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Thank you</a:t>
            </a:r>
            <a:endParaRPr lang="en-US"/>
          </a:p>
        </p:txBody>
      </p:sp>
      <p:sp>
        <p:nvSpPr>
          <p:cNvPr id="5" name="Content Placeholder 54">
            <a:extLst>
              <a:ext uri="{FF2B5EF4-FFF2-40B4-BE49-F238E27FC236}">
                <a16:creationId xmlns:a16="http://schemas.microsoft.com/office/drawing/2014/main" id="{B9EEB134-2E4B-BB6F-0A5D-E009C0A8F4BB}"/>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Tree>
    <p:extLst>
      <p:ext uri="{BB962C8B-B14F-4D97-AF65-F5344CB8AC3E}">
        <p14:creationId xmlns:p14="http://schemas.microsoft.com/office/powerpoint/2010/main" val="7320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 Content 1">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userDrawn="1"/>
        </p:nvSpPr>
        <p:spPr>
          <a:xfrm>
            <a:off x="11971606" y="7413674"/>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233577"/>
            <a:ext cx="10302798" cy="4801453"/>
          </a:xfrm>
        </p:spPr>
        <p:txBody>
          <a:bodyPr anchor="t">
            <a:noAutofit/>
          </a:bodyPr>
          <a:lstStyle>
            <a:lvl1pPr marL="228600" indent="-228600" algn="l">
              <a:buFont typeface="Arial" panose="020B0604020202020204" pitchFamily="34" charset="0"/>
              <a:buChar char="•"/>
              <a:defRPr sz="2400">
                <a:solidFill>
                  <a:schemeClr val="accent1"/>
                </a:solidFill>
                <a:latin typeface="Calibri" panose="020F0502020204030204" pitchFamily="34" charset="0"/>
                <a:cs typeface="Calibri" panose="020F0502020204030204" pitchFamily="34" charset="0"/>
              </a:defRPr>
            </a:lvl1pPr>
            <a:lvl2pPr>
              <a:defRPr sz="2000">
                <a:solidFill>
                  <a:schemeClr val="accent1"/>
                </a:solidFill>
                <a:latin typeface="Calibri" panose="020F0502020204030204" pitchFamily="34" charset="0"/>
                <a:cs typeface="Calibri" panose="020F0502020204030204" pitchFamily="34" charset="0"/>
              </a:defRPr>
            </a:lvl2pPr>
            <a:lvl3pPr>
              <a:defRPr sz="1800">
                <a:solidFill>
                  <a:schemeClr val="accent1"/>
                </a:solidFill>
                <a:latin typeface="Calibri" panose="020F0502020204030204" pitchFamily="34" charset="0"/>
                <a:cs typeface="Calibri" panose="020F0502020204030204" pitchFamily="34" charset="0"/>
              </a:defRPr>
            </a:lvl3pPr>
            <a:lvl4pPr>
              <a:defRPr sz="1600">
                <a:solidFill>
                  <a:schemeClr val="accent1"/>
                </a:solidFill>
                <a:latin typeface="Calibri" panose="020F0502020204030204" pitchFamily="34" charset="0"/>
                <a:cs typeface="Calibri" panose="020F0502020204030204" pitchFamily="34" charset="0"/>
              </a:defRPr>
            </a:lvl4pPr>
            <a:lvl5pPr>
              <a:defRPr sz="1600">
                <a:solidFill>
                  <a:schemeClr val="accent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noFill/>
        </p:spPr>
        <p:txBody>
          <a:bodyPr lIns="468000" rIns="72000">
            <a:noAutofit/>
          </a:bodyPr>
          <a:lstStyle>
            <a:lvl1pPr>
              <a:defRPr sz="3600" b="1" i="0">
                <a:solidFill>
                  <a:schemeClr val="accent1"/>
                </a:solidFill>
                <a:latin typeface="Calibri" panose="020F0502020204030204" pitchFamily="34" charset="0"/>
                <a:cs typeface="Calibri" panose="020F0502020204030204" pitchFamily="34" charset="0"/>
              </a:defRPr>
            </a:lvl1pPr>
          </a:lstStyle>
          <a:p>
            <a:r>
              <a:rPr lang="en-GB"/>
              <a:t>Title + Content</a:t>
            </a:r>
            <a:endParaRPr lang="en-US"/>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30759475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75B07-8AE5-6211-7B84-9862BBFEED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C63748-01B6-9CA6-F682-A207867063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4F887E-8EF0-D1B2-0BC9-FFA057EAF7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AC7FA1-4474-F546-EED2-7A306A2366FA}"/>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6" name="Footer Placeholder 5">
            <a:extLst>
              <a:ext uri="{FF2B5EF4-FFF2-40B4-BE49-F238E27FC236}">
                <a16:creationId xmlns:a16="http://schemas.microsoft.com/office/drawing/2014/main" id="{35422AD8-61E5-5FEC-6E38-9D8353A67A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91E18D-C95B-02B4-1780-57FC524DA840}"/>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13699730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6956-7C03-F843-83D0-7C532C736A5E}"/>
              </a:ext>
            </a:extLst>
          </p:cNvPr>
          <p:cNvSpPr>
            <a:spLocks noGrp="1"/>
          </p:cNvSpPr>
          <p:nvPr>
            <p:ph type="title"/>
          </p:nvPr>
        </p:nvSpPr>
        <p:spPr/>
        <p:txBody>
          <a:bodyPr vert="horz"/>
          <a:lstStyle/>
          <a:p>
            <a:r>
              <a:rPr lang="en-US"/>
              <a:t>Click to edit Master title style</a:t>
            </a:r>
          </a:p>
        </p:txBody>
      </p:sp>
      <p:sp>
        <p:nvSpPr>
          <p:cNvPr id="3" name="Footer Placeholder 2">
            <a:extLst>
              <a:ext uri="{FF2B5EF4-FFF2-40B4-BE49-F238E27FC236}">
                <a16:creationId xmlns:a16="http://schemas.microsoft.com/office/drawing/2014/main" id="{EDE45AA0-8D59-C76C-1411-2A3A210F2CC8}"/>
              </a:ext>
            </a:extLst>
          </p:cNvPr>
          <p:cNvSpPr>
            <a:spLocks noGrp="1"/>
          </p:cNvSpPr>
          <p:nvPr>
            <p:ph type="ftr" sz="quarter" idx="10"/>
          </p:nvPr>
        </p:nvSpPr>
        <p:spPr/>
        <p:txBody>
          <a:bodyPr/>
          <a:lstStyle/>
          <a:p>
            <a:r>
              <a:rPr lang="en-US"/>
              <a:t>Source:</a:t>
            </a:r>
          </a:p>
          <a:p>
            <a:r>
              <a:rPr lang="en-US"/>
              <a:t>Notes:</a:t>
            </a:r>
          </a:p>
        </p:txBody>
      </p:sp>
    </p:spTree>
    <p:extLst>
      <p:ext uri="{BB962C8B-B14F-4D97-AF65-F5344CB8AC3E}">
        <p14:creationId xmlns:p14="http://schemas.microsoft.com/office/powerpoint/2010/main" val="24183896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column">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solidFill>
            <a:schemeClr val="tx1"/>
          </a:solidFill>
        </p:spPr>
        <p:txBody>
          <a:bodyPr lIns="468000" rIns="72000">
            <a:noAutofit/>
          </a:bodyPr>
          <a:lstStyle>
            <a:lvl1pPr>
              <a:defRPr sz="3200" b="1" i="0">
                <a:solidFill>
                  <a:schemeClr val="accent1"/>
                </a:solidFill>
                <a:latin typeface="Calibri" panose="020F0502020204030204" pitchFamily="34" charset="0"/>
                <a:cs typeface="Calibri" panose="020F0502020204030204" pitchFamily="34" charset="0"/>
              </a:defRPr>
            </a:lvl1pPr>
          </a:lstStyle>
          <a:p>
            <a:r>
              <a:rPr lang="en-GB"/>
              <a:t>Two column</a:t>
            </a:r>
            <a:endParaRPr lang="en-US"/>
          </a:p>
        </p:txBody>
      </p:sp>
      <p:sp>
        <p:nvSpPr>
          <p:cNvPr id="3" name="Content Placeholder 3">
            <a:extLst>
              <a:ext uri="{FF2B5EF4-FFF2-40B4-BE49-F238E27FC236}">
                <a16:creationId xmlns:a16="http://schemas.microsoft.com/office/drawing/2014/main" id="{D5A64A0B-FD4D-54AA-DECB-0256C140DAA3}"/>
              </a:ext>
            </a:extLst>
          </p:cNvPr>
          <p:cNvSpPr>
            <a:spLocks noGrp="1"/>
          </p:cNvSpPr>
          <p:nvPr>
            <p:ph sz="half" idx="12"/>
          </p:nvPr>
        </p:nvSpPr>
        <p:spPr>
          <a:xfrm>
            <a:off x="472440" y="1554480"/>
            <a:ext cx="548640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accent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accent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accent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C0E05C56-AB6B-8308-859B-4CDEDE126DD9}"/>
              </a:ext>
            </a:extLst>
          </p:cNvPr>
          <p:cNvSpPr>
            <a:spLocks noGrp="1"/>
          </p:cNvSpPr>
          <p:nvPr>
            <p:ph sz="half" idx="13"/>
          </p:nvPr>
        </p:nvSpPr>
        <p:spPr>
          <a:xfrm>
            <a:off x="6233162" y="1554480"/>
            <a:ext cx="548640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accent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accent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accent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7" name="Group 6">
            <a:extLst>
              <a:ext uri="{FF2B5EF4-FFF2-40B4-BE49-F238E27FC236}">
                <a16:creationId xmlns:a16="http://schemas.microsoft.com/office/drawing/2014/main" id="{5A712273-DF7E-9EC1-4AF0-064CDE3F44DC}"/>
              </a:ext>
            </a:extLst>
          </p:cNvPr>
          <p:cNvGrpSpPr/>
          <p:nvPr/>
        </p:nvGrpSpPr>
        <p:grpSpPr>
          <a:xfrm>
            <a:off x="269133" y="6302647"/>
            <a:ext cx="11637945" cy="569844"/>
            <a:chOff x="269133" y="6295435"/>
            <a:chExt cx="11637945" cy="569844"/>
          </a:xfrm>
        </p:grpSpPr>
        <p:sp>
          <p:nvSpPr>
            <p:cNvPr id="9" name="TextBox 8">
              <a:extLst>
                <a:ext uri="{FF2B5EF4-FFF2-40B4-BE49-F238E27FC236}">
                  <a16:creationId xmlns:a16="http://schemas.microsoft.com/office/drawing/2014/main" id="{3DF62425-D841-1AD7-9448-10919437D909}"/>
                </a:ext>
              </a:extLst>
            </p:cNvPr>
            <p:cNvSpPr txBox="1"/>
            <p:nvPr/>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2023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10" name="Graphic 9">
              <a:extLst>
                <a:ext uri="{FF2B5EF4-FFF2-40B4-BE49-F238E27FC236}">
                  <a16:creationId xmlns:a16="http://schemas.microsoft.com/office/drawing/2014/main" id="{10295389-5B54-8734-401E-75761D043C85}"/>
                </a:ext>
              </a:extLst>
            </p:cNvPr>
            <p:cNvPicPr>
              <a:picLocks noChangeAspect="1"/>
            </p:cNvPicPr>
            <p:nvPr/>
          </p:nvPicPr>
          <p:blipFill>
            <a:blip/>
            <a:stretch>
              <a:fillRect/>
            </a:stretch>
          </p:blipFill>
          <p:spPr>
            <a:xfrm>
              <a:off x="11337234" y="6295435"/>
              <a:ext cx="569844" cy="569844"/>
            </a:xfrm>
            <a:prstGeom prst="rect">
              <a:avLst/>
            </a:prstGeom>
          </p:spPr>
        </p:pic>
      </p:grpSp>
      <p:grpSp>
        <p:nvGrpSpPr>
          <p:cNvPr id="20" name="Group 19">
            <a:extLst>
              <a:ext uri="{FF2B5EF4-FFF2-40B4-BE49-F238E27FC236}">
                <a16:creationId xmlns:a16="http://schemas.microsoft.com/office/drawing/2014/main" id="{F415F981-AC75-7A8F-DF4D-0706D2F4EE7E}"/>
              </a:ext>
            </a:extLst>
          </p:cNvPr>
          <p:cNvGrpSpPr/>
          <p:nvPr/>
        </p:nvGrpSpPr>
        <p:grpSpPr>
          <a:xfrm>
            <a:off x="0" y="6302647"/>
            <a:ext cx="12192000" cy="569844"/>
            <a:chOff x="0" y="6295435"/>
            <a:chExt cx="12192000" cy="569844"/>
          </a:xfrm>
        </p:grpSpPr>
        <p:sp>
          <p:nvSpPr>
            <p:cNvPr id="22" name="Rectangle 21">
              <a:extLst>
                <a:ext uri="{FF2B5EF4-FFF2-40B4-BE49-F238E27FC236}">
                  <a16:creationId xmlns:a16="http://schemas.microsoft.com/office/drawing/2014/main" id="{D9121740-5D06-3242-4A16-49D328485571}"/>
                </a:ext>
              </a:extLst>
            </p:cNvPr>
            <p:cNvSpPr/>
            <p:nvPr/>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23" name="TextBox 22">
              <a:extLst>
                <a:ext uri="{FF2B5EF4-FFF2-40B4-BE49-F238E27FC236}">
                  <a16:creationId xmlns:a16="http://schemas.microsoft.com/office/drawing/2014/main" id="{6D0ABC6C-F277-3446-F620-AAF4E850EAFE}"/>
                </a:ext>
              </a:extLst>
            </p:cNvPr>
            <p:cNvSpPr txBox="1"/>
            <p:nvPr/>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24" name="Graphic 23">
              <a:extLst>
                <a:ext uri="{FF2B5EF4-FFF2-40B4-BE49-F238E27FC236}">
                  <a16:creationId xmlns:a16="http://schemas.microsoft.com/office/drawing/2014/main" id="{9FEB2147-A9D5-094A-A9D0-6584A4D0D5F1}"/>
                </a:ext>
              </a:extLst>
            </p:cNvPr>
            <p:cNvPicPr>
              <a:picLocks noChangeAspect="1"/>
            </p:cNvPicPr>
            <p:nvPr/>
          </p:nvPicPr>
          <p:blipFill>
            <a:blip/>
            <a:stretch>
              <a:fillRect/>
            </a:stretch>
          </p:blipFill>
          <p:spPr>
            <a:xfrm>
              <a:off x="11337234" y="6295435"/>
              <a:ext cx="569844" cy="569844"/>
            </a:xfrm>
            <a:prstGeom prst="rect">
              <a:avLst/>
            </a:prstGeom>
          </p:spPr>
        </p:pic>
      </p:grpSp>
      <p:sp>
        <p:nvSpPr>
          <p:cNvPr id="2" name="TextBox 1">
            <a:extLst>
              <a:ext uri="{FF2B5EF4-FFF2-40B4-BE49-F238E27FC236}">
                <a16:creationId xmlns:a16="http://schemas.microsoft.com/office/drawing/2014/main" id="{C8DD77E8-3AB7-996F-DC61-63D9AA50C260}"/>
              </a:ext>
            </a:extLst>
          </p:cNvPr>
          <p:cNvSpPr txBox="1"/>
          <p:nvPr userDrawn="1"/>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grpSp>
        <p:nvGrpSpPr>
          <p:cNvPr id="5" name="Group 4">
            <a:extLst>
              <a:ext uri="{FF2B5EF4-FFF2-40B4-BE49-F238E27FC236}">
                <a16:creationId xmlns:a16="http://schemas.microsoft.com/office/drawing/2014/main" id="{18622FA5-0B4F-6AF0-EC5F-8FDD9BD1F500}"/>
              </a:ext>
            </a:extLst>
          </p:cNvPr>
          <p:cNvGrpSpPr/>
          <p:nvPr userDrawn="1"/>
        </p:nvGrpSpPr>
        <p:grpSpPr>
          <a:xfrm>
            <a:off x="269133" y="6302647"/>
            <a:ext cx="11637945" cy="569844"/>
            <a:chOff x="269133" y="6295435"/>
            <a:chExt cx="11637945" cy="569844"/>
          </a:xfrm>
        </p:grpSpPr>
        <p:sp>
          <p:nvSpPr>
            <p:cNvPr id="6" name="TextBox 5">
              <a:extLst>
                <a:ext uri="{FF2B5EF4-FFF2-40B4-BE49-F238E27FC236}">
                  <a16:creationId xmlns:a16="http://schemas.microsoft.com/office/drawing/2014/main" id="{110FEA7B-B4D0-7C90-33DA-05170719D244}"/>
                </a:ext>
              </a:extLst>
            </p:cNvPr>
            <p:cNvSpPr txBox="1"/>
            <p:nvPr userDrawn="1"/>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2023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8" name="Graphic 7">
              <a:extLst>
                <a:ext uri="{FF2B5EF4-FFF2-40B4-BE49-F238E27FC236}">
                  <a16:creationId xmlns:a16="http://schemas.microsoft.com/office/drawing/2014/main" id="{CE762913-134C-37D1-D3CA-EBA9CEB93346}"/>
                </a:ext>
              </a:extLst>
            </p:cNvPr>
            <p:cNvPicPr>
              <a:picLocks noChangeAspect="1"/>
            </p:cNvPicPr>
            <p:nvPr userDrawn="1"/>
          </p:nvPicPr>
          <p:blipFill>
            <a:blip/>
            <a:stretch>
              <a:fillRect/>
            </a:stretch>
          </p:blipFill>
          <p:spPr>
            <a:xfrm>
              <a:off x="11337234" y="6295435"/>
              <a:ext cx="569844" cy="569844"/>
            </a:xfrm>
            <a:prstGeom prst="rect">
              <a:avLst/>
            </a:prstGeom>
          </p:spPr>
        </p:pic>
      </p:grpSp>
      <p:grpSp>
        <p:nvGrpSpPr>
          <p:cNvPr id="11" name="Group 10">
            <a:extLst>
              <a:ext uri="{FF2B5EF4-FFF2-40B4-BE49-F238E27FC236}">
                <a16:creationId xmlns:a16="http://schemas.microsoft.com/office/drawing/2014/main" id="{E2531808-8A07-CD59-5223-7B49B57E273F}"/>
              </a:ext>
            </a:extLst>
          </p:cNvPr>
          <p:cNvGrpSpPr/>
          <p:nvPr userDrawn="1"/>
        </p:nvGrpSpPr>
        <p:grpSpPr>
          <a:xfrm>
            <a:off x="0" y="6302647"/>
            <a:ext cx="12192000" cy="569844"/>
            <a:chOff x="0" y="6295435"/>
            <a:chExt cx="12192000" cy="569844"/>
          </a:xfrm>
        </p:grpSpPr>
        <p:sp>
          <p:nvSpPr>
            <p:cNvPr id="12" name="Rectangle 11">
              <a:extLst>
                <a:ext uri="{FF2B5EF4-FFF2-40B4-BE49-F238E27FC236}">
                  <a16:creationId xmlns:a16="http://schemas.microsoft.com/office/drawing/2014/main" id="{25B21D7C-3DA1-7FB6-0007-30EF64865A86}"/>
                </a:ext>
              </a:extLst>
            </p:cNvPr>
            <p:cNvSpPr/>
            <p:nvPr userDrawn="1"/>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4" name="TextBox 13">
              <a:extLst>
                <a:ext uri="{FF2B5EF4-FFF2-40B4-BE49-F238E27FC236}">
                  <a16:creationId xmlns:a16="http://schemas.microsoft.com/office/drawing/2014/main" id="{C6FC7D7C-8D86-257C-E47E-F9BE9FE866B5}"/>
                </a:ext>
              </a:extLst>
            </p:cNvPr>
            <p:cNvSpPr txBox="1"/>
            <p:nvPr userDrawn="1"/>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15" name="Graphic 14">
              <a:extLst>
                <a:ext uri="{FF2B5EF4-FFF2-40B4-BE49-F238E27FC236}">
                  <a16:creationId xmlns:a16="http://schemas.microsoft.com/office/drawing/2014/main" id="{9564E0E0-BEEB-8BF5-8848-91927B291C32}"/>
                </a:ext>
              </a:extLst>
            </p:cNvPr>
            <p:cNvPicPr>
              <a:picLocks noChangeAspect="1"/>
            </p:cNvPicPr>
            <p:nvPr userDrawn="1"/>
          </p:nvPicPr>
          <p:blipFill>
            <a:blip/>
            <a:stretch>
              <a:fillRect/>
            </a:stretch>
          </p:blipFill>
          <p:spPr>
            <a:xfrm>
              <a:off x="11337234" y="6295435"/>
              <a:ext cx="569844" cy="569844"/>
            </a:xfrm>
            <a:prstGeom prst="rect">
              <a:avLst/>
            </a:prstGeom>
          </p:spPr>
        </p:pic>
      </p:grpSp>
    </p:spTree>
    <p:extLst>
      <p:ext uri="{BB962C8B-B14F-4D97-AF65-F5344CB8AC3E}">
        <p14:creationId xmlns:p14="http://schemas.microsoft.com/office/powerpoint/2010/main" val="29768425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Three_column">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solidFill>
            <a:schemeClr val="tx1"/>
          </a:solidFill>
        </p:spPr>
        <p:txBody>
          <a:bodyPr lIns="468000" rIns="72000">
            <a:noAutofit/>
          </a:bodyPr>
          <a:lstStyle>
            <a:lvl1pPr>
              <a:defRPr sz="3200" b="1" i="0">
                <a:solidFill>
                  <a:schemeClr val="accent1"/>
                </a:solidFill>
                <a:latin typeface="Calibri" panose="020F0502020204030204" pitchFamily="34" charset="0"/>
                <a:cs typeface="Calibri" panose="020F0502020204030204" pitchFamily="34" charset="0"/>
              </a:defRPr>
            </a:lvl1pPr>
          </a:lstStyle>
          <a:p>
            <a:r>
              <a:rPr lang="en-GB"/>
              <a:t>Three column</a:t>
            </a:r>
            <a:endParaRPr lang="en-US"/>
          </a:p>
        </p:txBody>
      </p:sp>
      <p:sp>
        <p:nvSpPr>
          <p:cNvPr id="2" name="Content Placeholder 3">
            <a:extLst>
              <a:ext uri="{FF2B5EF4-FFF2-40B4-BE49-F238E27FC236}">
                <a16:creationId xmlns:a16="http://schemas.microsoft.com/office/drawing/2014/main" id="{7752E5AD-A4DB-761B-775A-E3D972014769}"/>
              </a:ext>
            </a:extLst>
          </p:cNvPr>
          <p:cNvSpPr>
            <a:spLocks noGrp="1"/>
          </p:cNvSpPr>
          <p:nvPr>
            <p:ph sz="half" idx="11"/>
          </p:nvPr>
        </p:nvSpPr>
        <p:spPr>
          <a:xfrm>
            <a:off x="472440" y="1554480"/>
            <a:ext cx="356616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Light" panose="020F03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accent1"/>
                </a:solidFill>
                <a:latin typeface="Calibri Light" panose="020F03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ontent Placeholder 3">
            <a:extLst>
              <a:ext uri="{FF2B5EF4-FFF2-40B4-BE49-F238E27FC236}">
                <a16:creationId xmlns:a16="http://schemas.microsoft.com/office/drawing/2014/main" id="{41C1F0BF-2567-D229-ADD1-9565DEFF297F}"/>
              </a:ext>
            </a:extLst>
          </p:cNvPr>
          <p:cNvSpPr>
            <a:spLocks noGrp="1"/>
          </p:cNvSpPr>
          <p:nvPr>
            <p:ph sz="half" idx="14"/>
          </p:nvPr>
        </p:nvSpPr>
        <p:spPr>
          <a:xfrm>
            <a:off x="8153402" y="1554480"/>
            <a:ext cx="356616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Light" panose="020F03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accent1"/>
                </a:solidFill>
                <a:latin typeface="Calibri Light" panose="020F03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19EA5F7B-8C03-3AE8-4B58-F9EBFFA4AF24}"/>
              </a:ext>
            </a:extLst>
          </p:cNvPr>
          <p:cNvSpPr>
            <a:spLocks noGrp="1"/>
          </p:cNvSpPr>
          <p:nvPr>
            <p:ph sz="half" idx="15"/>
          </p:nvPr>
        </p:nvSpPr>
        <p:spPr>
          <a:xfrm>
            <a:off x="4312920" y="1554480"/>
            <a:ext cx="356616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Light" panose="020F03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accent1"/>
                </a:solidFill>
                <a:latin typeface="Calibri Light" panose="020F03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8" name="Group 7">
            <a:extLst>
              <a:ext uri="{FF2B5EF4-FFF2-40B4-BE49-F238E27FC236}">
                <a16:creationId xmlns:a16="http://schemas.microsoft.com/office/drawing/2014/main" id="{C78F0C0E-4624-D2C5-DA7C-ABA0624EEECD}"/>
              </a:ext>
            </a:extLst>
          </p:cNvPr>
          <p:cNvGrpSpPr/>
          <p:nvPr/>
        </p:nvGrpSpPr>
        <p:grpSpPr>
          <a:xfrm>
            <a:off x="0" y="6302647"/>
            <a:ext cx="12192000" cy="569844"/>
            <a:chOff x="0" y="6295435"/>
            <a:chExt cx="12192000" cy="569844"/>
          </a:xfrm>
        </p:grpSpPr>
        <p:sp>
          <p:nvSpPr>
            <p:cNvPr id="9" name="Rectangle 8">
              <a:extLst>
                <a:ext uri="{FF2B5EF4-FFF2-40B4-BE49-F238E27FC236}">
                  <a16:creationId xmlns:a16="http://schemas.microsoft.com/office/drawing/2014/main" id="{087C7E77-B74D-CC80-BACE-2D7C24872A9B}"/>
                </a:ext>
              </a:extLst>
            </p:cNvPr>
            <p:cNvSpPr/>
            <p:nvPr/>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10" name="TextBox 9">
              <a:extLst>
                <a:ext uri="{FF2B5EF4-FFF2-40B4-BE49-F238E27FC236}">
                  <a16:creationId xmlns:a16="http://schemas.microsoft.com/office/drawing/2014/main" id="{EA5D03EC-2DF4-0734-F3A6-AFB6C0E4EC59}"/>
                </a:ext>
              </a:extLst>
            </p:cNvPr>
            <p:cNvSpPr txBox="1"/>
            <p:nvPr/>
          </p:nvSpPr>
          <p:spPr>
            <a:xfrm>
              <a:off x="269133" y="6391877"/>
              <a:ext cx="6260926" cy="400110"/>
            </a:xfrm>
            <a:prstGeom prst="rect">
              <a:avLst/>
            </a:prstGeom>
          </p:spPr>
          <p:txBody>
            <a:bodyPr vert="horz" wrap="square" lIns="91440" tIns="45720" rIns="9144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Copyright © ConnectWise.  All rights reserved. All trademarks, trade names, service marks and logos referenced herein belong to their respective companies.</a:t>
              </a:r>
              <a:endParaRPr kumimoji="0" lang="en-US" sz="12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16" name="Graphic 15">
              <a:extLst>
                <a:ext uri="{FF2B5EF4-FFF2-40B4-BE49-F238E27FC236}">
                  <a16:creationId xmlns:a16="http://schemas.microsoft.com/office/drawing/2014/main" id="{7D8CCA6A-5D40-090A-16AE-CBBF8F359F20}"/>
                </a:ext>
              </a:extLst>
            </p:cNvPr>
            <p:cNvPicPr>
              <a:picLocks noChangeAspect="1"/>
            </p:cNvPicPr>
            <p:nvPr/>
          </p:nvPicPr>
          <p:blipFill>
            <a:blip/>
            <a:stretch>
              <a:fillRect/>
            </a:stretch>
          </p:blipFill>
          <p:spPr>
            <a:xfrm>
              <a:off x="11337234" y="6295435"/>
              <a:ext cx="569844" cy="569844"/>
            </a:xfrm>
            <a:prstGeom prst="rect">
              <a:avLst/>
            </a:prstGeom>
          </p:spPr>
        </p:pic>
      </p:grpSp>
      <p:sp>
        <p:nvSpPr>
          <p:cNvPr id="5" name="TextBox 4">
            <a:extLst>
              <a:ext uri="{FF2B5EF4-FFF2-40B4-BE49-F238E27FC236}">
                <a16:creationId xmlns:a16="http://schemas.microsoft.com/office/drawing/2014/main" id="{89796093-720A-94C6-76D8-13A3188D7DDB}"/>
              </a:ext>
            </a:extLst>
          </p:cNvPr>
          <p:cNvSpPr txBox="1"/>
          <p:nvPr userDrawn="1"/>
        </p:nvSpPr>
        <p:spPr>
          <a:xfrm>
            <a:off x="11971606" y="7425549"/>
            <a:ext cx="0" cy="0"/>
          </a:xfrm>
          <a:prstGeom prst="rect">
            <a:avLst/>
          </a:prstGeom>
        </p:spPr>
        <p:txBody>
          <a:bodyPr vert="horz" wrap="none" lIns="91440" tIns="45720" rIns="91440" bIns="45720" rtlCol="0">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grpSp>
        <p:nvGrpSpPr>
          <p:cNvPr id="6" name="Group 5">
            <a:extLst>
              <a:ext uri="{FF2B5EF4-FFF2-40B4-BE49-F238E27FC236}">
                <a16:creationId xmlns:a16="http://schemas.microsoft.com/office/drawing/2014/main" id="{54273E95-BB74-907A-2100-03301DDF6FD8}"/>
              </a:ext>
            </a:extLst>
          </p:cNvPr>
          <p:cNvGrpSpPr/>
          <p:nvPr userDrawn="1"/>
        </p:nvGrpSpPr>
        <p:grpSpPr>
          <a:xfrm>
            <a:off x="0" y="6302647"/>
            <a:ext cx="12192000" cy="569844"/>
            <a:chOff x="0" y="6295435"/>
            <a:chExt cx="12192000" cy="569844"/>
          </a:xfrm>
        </p:grpSpPr>
        <p:sp>
          <p:nvSpPr>
            <p:cNvPr id="7" name="Rectangle 6">
              <a:extLst>
                <a:ext uri="{FF2B5EF4-FFF2-40B4-BE49-F238E27FC236}">
                  <a16:creationId xmlns:a16="http://schemas.microsoft.com/office/drawing/2014/main" id="{E881DF99-E64B-2DD0-533C-A0C7F0C03CD6}"/>
                </a:ext>
              </a:extLst>
            </p:cNvPr>
            <p:cNvSpPr/>
            <p:nvPr userDrawn="1"/>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11" name="TextBox 10">
              <a:extLst>
                <a:ext uri="{FF2B5EF4-FFF2-40B4-BE49-F238E27FC236}">
                  <a16:creationId xmlns:a16="http://schemas.microsoft.com/office/drawing/2014/main" id="{EF450130-21D2-A166-995B-66906DC5639B}"/>
                </a:ext>
              </a:extLst>
            </p:cNvPr>
            <p:cNvSpPr txBox="1"/>
            <p:nvPr userDrawn="1"/>
          </p:nvSpPr>
          <p:spPr>
            <a:xfrm>
              <a:off x="269133" y="6391877"/>
              <a:ext cx="6260926" cy="400110"/>
            </a:xfrm>
            <a:prstGeom prst="rect">
              <a:avLst/>
            </a:prstGeom>
          </p:spPr>
          <p:txBody>
            <a:bodyPr vert="horz" wrap="square" lIns="91440" tIns="45720" rIns="9144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Copyright © ConnectWise.  All rights reserved. All trademarks, trade names, service marks and logos referenced herein belong to their respective companies.</a:t>
              </a:r>
              <a:endParaRPr kumimoji="0" lang="en-US" sz="12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12" name="Graphic 11">
              <a:extLst>
                <a:ext uri="{FF2B5EF4-FFF2-40B4-BE49-F238E27FC236}">
                  <a16:creationId xmlns:a16="http://schemas.microsoft.com/office/drawing/2014/main" id="{39619A65-0D06-0A8E-1575-3DCC9407C918}"/>
                </a:ext>
              </a:extLst>
            </p:cNvPr>
            <p:cNvPicPr>
              <a:picLocks noChangeAspect="1"/>
            </p:cNvPicPr>
            <p:nvPr userDrawn="1"/>
          </p:nvPicPr>
          <p:blipFill>
            <a:blip/>
            <a:stretch>
              <a:fillRect/>
            </a:stretch>
          </p:blipFill>
          <p:spPr>
            <a:xfrm>
              <a:off x="11337234" y="6295435"/>
              <a:ext cx="569844" cy="569844"/>
            </a:xfrm>
            <a:prstGeom prst="rect">
              <a:avLst/>
            </a:prstGeom>
          </p:spPr>
        </p:pic>
      </p:grpSp>
    </p:spTree>
    <p:extLst>
      <p:ext uri="{BB962C8B-B14F-4D97-AF65-F5344CB8AC3E}">
        <p14:creationId xmlns:p14="http://schemas.microsoft.com/office/powerpoint/2010/main" val="12138966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BE1812-D3CF-DF9C-D1BB-A3A90F15BCA7}"/>
              </a:ext>
            </a:extLst>
          </p:cNvPr>
          <p:cNvPicPr>
            <a:picLocks noChangeAspect="1"/>
          </p:cNvPicPr>
          <p:nvPr userDrawn="1"/>
        </p:nvPicPr>
        <p:blipFill>
          <a:blip>
            <a:extLst>
              <a:ext uri="{28A0092B-C50C-407E-A947-70E740481C1C}">
                <a14:useLocalDpi xmlns:a14="http://schemas.microsoft.com/office/drawing/2010/main" val="0"/>
              </a:ext>
            </a:extLst>
          </a:blip>
          <a:srcRect t="505" b="505"/>
          <a:stretch/>
        </p:blipFill>
        <p:spPr>
          <a:xfrm>
            <a:off x="-24798" y="-41690"/>
            <a:ext cx="12265572" cy="6950492"/>
          </a:xfrm>
          <a:prstGeom prst="rect">
            <a:avLst/>
          </a:prstGeom>
        </p:spPr>
      </p:pic>
      <p:pic>
        <p:nvPicPr>
          <p:cNvPr id="6" name="Picture 5">
            <a:extLst>
              <a:ext uri="{FF2B5EF4-FFF2-40B4-BE49-F238E27FC236}">
                <a16:creationId xmlns:a16="http://schemas.microsoft.com/office/drawing/2014/main" id="{5CFED917-334E-8D9A-5855-98B0871EF402}"/>
              </a:ext>
            </a:extLst>
          </p:cNvPr>
          <p:cNvPicPr>
            <a:picLocks noChangeAspect="1"/>
          </p:cNvPicPr>
          <p:nvPr userDrawn="1"/>
        </p:nvPicPr>
        <p:blipFill>
          <a:blip>
            <a:extLst>
              <a:ext uri="{28A0092B-C50C-407E-A947-70E740481C1C}">
                <a14:useLocalDpi xmlns:a14="http://schemas.microsoft.com/office/drawing/2010/main" val="0"/>
              </a:ext>
            </a:extLst>
          </a:blip>
          <a:srcRect/>
          <a:stretch/>
        </p:blipFill>
        <p:spPr>
          <a:xfrm>
            <a:off x="4472763" y="6130035"/>
            <a:ext cx="3529154" cy="457981"/>
          </a:xfrm>
          <a:prstGeom prst="rect">
            <a:avLst/>
          </a:prstGeom>
        </p:spPr>
      </p:pic>
      <p:sp>
        <p:nvSpPr>
          <p:cNvPr id="8" name="Title 8">
            <a:extLst>
              <a:ext uri="{FF2B5EF4-FFF2-40B4-BE49-F238E27FC236}">
                <a16:creationId xmlns:a16="http://schemas.microsoft.com/office/drawing/2014/main" id="{2288C7EC-A716-E4D9-84EB-9D9B642D603C}"/>
              </a:ext>
            </a:extLst>
          </p:cNvPr>
          <p:cNvSpPr>
            <a:spLocks noGrp="1"/>
          </p:cNvSpPr>
          <p:nvPr>
            <p:ph type="title"/>
          </p:nvPr>
        </p:nvSpPr>
        <p:spPr>
          <a:xfrm>
            <a:off x="780436" y="688409"/>
            <a:ext cx="10515600" cy="1325563"/>
          </a:xfrm>
          <a:prstGeom prst="rect">
            <a:avLst/>
          </a:prstGeom>
        </p:spPr>
        <p:txBody>
          <a:bodyPr/>
          <a:lstStyle>
            <a:lvl1pPr>
              <a:defRPr b="1">
                <a:solidFill>
                  <a:schemeClr val="bg1"/>
                </a:solidFill>
                <a:latin typeface="+mj-lt"/>
              </a:defRPr>
            </a:lvl1pPr>
          </a:lstStyle>
          <a:p>
            <a:r>
              <a:rPr lang="en-US"/>
              <a:t>Click to edit Master title style</a:t>
            </a:r>
          </a:p>
        </p:txBody>
      </p:sp>
      <p:pic>
        <p:nvPicPr>
          <p:cNvPr id="5" name="Picture 4" descr="A blue and white text on a black background&#10;&#10;AI-generated content may be incorrect.">
            <a:extLst>
              <a:ext uri="{FF2B5EF4-FFF2-40B4-BE49-F238E27FC236}">
                <a16:creationId xmlns:a16="http://schemas.microsoft.com/office/drawing/2014/main" id="{FCDFD7B0-9C07-46E2-9B52-15F7C57204D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539962" y="6387262"/>
            <a:ext cx="2325914" cy="273178"/>
          </a:xfrm>
          <a:prstGeom prst="rect">
            <a:avLst/>
          </a:prstGeom>
        </p:spPr>
      </p:pic>
      <p:sp>
        <p:nvSpPr>
          <p:cNvPr id="7" name="TextBox 6">
            <a:extLst>
              <a:ext uri="{FF2B5EF4-FFF2-40B4-BE49-F238E27FC236}">
                <a16:creationId xmlns:a16="http://schemas.microsoft.com/office/drawing/2014/main" id="{5565E59E-91A7-A611-74B3-6ACBE49D3C8F}"/>
              </a:ext>
            </a:extLst>
          </p:cNvPr>
          <p:cNvSpPr txBox="1"/>
          <p:nvPr userDrawn="1"/>
        </p:nvSpPr>
        <p:spPr>
          <a:xfrm>
            <a:off x="233651" y="6396999"/>
            <a:ext cx="92845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ra Pro" panose="00000400000000000000" pitchFamily="2" charset="0"/>
                <a:ea typeface="+mn-ea"/>
                <a:cs typeface="+mn-cs"/>
              </a:rPr>
              <a:t>#ITN25</a:t>
            </a:r>
          </a:p>
        </p:txBody>
      </p:sp>
      <p:sp>
        <p:nvSpPr>
          <p:cNvPr id="10" name="Text Placeholder 9">
            <a:extLst>
              <a:ext uri="{FF2B5EF4-FFF2-40B4-BE49-F238E27FC236}">
                <a16:creationId xmlns:a16="http://schemas.microsoft.com/office/drawing/2014/main" id="{7DD356AE-FBBC-4D08-C21E-C412041476B3}"/>
              </a:ext>
            </a:extLst>
          </p:cNvPr>
          <p:cNvSpPr>
            <a:spLocks noGrp="1"/>
          </p:cNvSpPr>
          <p:nvPr>
            <p:ph type="body" sz="quarter" idx="10"/>
          </p:nvPr>
        </p:nvSpPr>
        <p:spPr>
          <a:xfrm>
            <a:off x="781050" y="1682151"/>
            <a:ext cx="10515600" cy="419953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8390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Agenda_2">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96D50F-43B8-29E3-A260-3FA6DFFE7F34}"/>
              </a:ext>
            </a:extLst>
          </p:cNvPr>
          <p:cNvPicPr>
            <a:picLocks noChangeAspect="1"/>
          </p:cNvPicPr>
          <p:nvPr/>
        </p:nvPicPr>
        <p:blipFill>
          <a:blip>
            <a:alphaModFix amt="25000"/>
          </a:blip>
          <a:srcRect/>
          <a:stretch/>
        </p:blipFill>
        <p:spPr>
          <a:xfrm rot="10800000">
            <a:off x="6310878" y="3720634"/>
            <a:ext cx="5611989" cy="2948233"/>
          </a:xfrm>
          <a:prstGeom prst="rect">
            <a:avLst/>
          </a:prstGeom>
        </p:spPr>
      </p:pic>
      <p:sp>
        <p:nvSpPr>
          <p:cNvPr id="7" name="Rectangle 6">
            <a:extLst>
              <a:ext uri="{FF2B5EF4-FFF2-40B4-BE49-F238E27FC236}">
                <a16:creationId xmlns:a16="http://schemas.microsoft.com/office/drawing/2014/main" id="{5168F657-3FAB-5028-2211-C68C597C6FA1}"/>
              </a:ext>
            </a:extLst>
          </p:cNvPr>
          <p:cNvSpPr/>
          <p:nvPr/>
        </p:nvSpPr>
        <p:spPr>
          <a:xfrm>
            <a:off x="788663" y="1237946"/>
            <a:ext cx="1060175" cy="75537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1</a:t>
            </a:r>
          </a:p>
        </p:txBody>
      </p:sp>
      <p:sp>
        <p:nvSpPr>
          <p:cNvPr id="17" name="Rectangle 16">
            <a:extLst>
              <a:ext uri="{FF2B5EF4-FFF2-40B4-BE49-F238E27FC236}">
                <a16:creationId xmlns:a16="http://schemas.microsoft.com/office/drawing/2014/main" id="{42942FA5-7D2F-3540-1E12-3D3EC1B520B1}"/>
              </a:ext>
            </a:extLst>
          </p:cNvPr>
          <p:cNvSpPr/>
          <p:nvPr/>
        </p:nvSpPr>
        <p:spPr>
          <a:xfrm>
            <a:off x="788663" y="2192102"/>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a:latin typeface="Calibri" panose="020F0502020204030204" pitchFamily="34" charset="0"/>
                <a:cs typeface="Calibri" panose="020F0502020204030204" pitchFamily="34" charset="0"/>
              </a:rPr>
              <a:t>2</a:t>
            </a:r>
          </a:p>
        </p:txBody>
      </p:sp>
      <p:sp>
        <p:nvSpPr>
          <p:cNvPr id="19" name="Rectangle 18">
            <a:extLst>
              <a:ext uri="{FF2B5EF4-FFF2-40B4-BE49-F238E27FC236}">
                <a16:creationId xmlns:a16="http://schemas.microsoft.com/office/drawing/2014/main" id="{857FB293-A922-FDE5-DDC7-4090C55CFEC0}"/>
              </a:ext>
            </a:extLst>
          </p:cNvPr>
          <p:cNvSpPr/>
          <p:nvPr/>
        </p:nvSpPr>
        <p:spPr>
          <a:xfrm>
            <a:off x="788663" y="3159511"/>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3</a:t>
            </a:r>
          </a:p>
        </p:txBody>
      </p:sp>
      <p:sp>
        <p:nvSpPr>
          <p:cNvPr id="21" name="Rectangle 20">
            <a:extLst>
              <a:ext uri="{FF2B5EF4-FFF2-40B4-BE49-F238E27FC236}">
                <a16:creationId xmlns:a16="http://schemas.microsoft.com/office/drawing/2014/main" id="{59089764-7D47-67F9-AED4-36F44679D13A}"/>
              </a:ext>
            </a:extLst>
          </p:cNvPr>
          <p:cNvSpPr/>
          <p:nvPr/>
        </p:nvSpPr>
        <p:spPr>
          <a:xfrm>
            <a:off x="788663" y="4113667"/>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4</a:t>
            </a:r>
          </a:p>
        </p:txBody>
      </p:sp>
      <p:sp>
        <p:nvSpPr>
          <p:cNvPr id="23" name="Rectangle 22">
            <a:extLst>
              <a:ext uri="{FF2B5EF4-FFF2-40B4-BE49-F238E27FC236}">
                <a16:creationId xmlns:a16="http://schemas.microsoft.com/office/drawing/2014/main" id="{386836E6-D6CC-2948-449E-2B095C643B2C}"/>
              </a:ext>
            </a:extLst>
          </p:cNvPr>
          <p:cNvSpPr/>
          <p:nvPr/>
        </p:nvSpPr>
        <p:spPr>
          <a:xfrm>
            <a:off x="788663" y="5081076"/>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5</a:t>
            </a:r>
          </a:p>
        </p:txBody>
      </p:sp>
      <p:sp>
        <p:nvSpPr>
          <p:cNvPr id="9" name="Title 44">
            <a:extLst>
              <a:ext uri="{FF2B5EF4-FFF2-40B4-BE49-F238E27FC236}">
                <a16:creationId xmlns:a16="http://schemas.microsoft.com/office/drawing/2014/main" id="{143625CC-FF6B-476A-DAC6-27771F06E907}"/>
              </a:ext>
            </a:extLst>
          </p:cNvPr>
          <p:cNvSpPr>
            <a:spLocks noGrp="1"/>
          </p:cNvSpPr>
          <p:nvPr>
            <p:ph type="title" hasCustomPrompt="1"/>
          </p:nvPr>
        </p:nvSpPr>
        <p:spPr>
          <a:xfrm>
            <a:off x="0" y="1745"/>
            <a:ext cx="12192000" cy="980510"/>
          </a:xfrm>
          <a:solidFill>
            <a:schemeClr val="tx1"/>
          </a:solidFill>
        </p:spPr>
        <p:txBody>
          <a:bodyPr lIns="468000" rIns="72000">
            <a:noAutofit/>
          </a:bodyPr>
          <a:lstStyle>
            <a:lvl1pPr>
              <a:defRPr sz="3200" b="1" i="0">
                <a:solidFill>
                  <a:schemeClr val="accent1"/>
                </a:solidFill>
                <a:latin typeface="Calibri" panose="020F0502020204030204" pitchFamily="34" charset="0"/>
                <a:cs typeface="Calibri" panose="020F0502020204030204" pitchFamily="34" charset="0"/>
              </a:defRPr>
            </a:lvl1pPr>
          </a:lstStyle>
          <a:p>
            <a:r>
              <a:rPr lang="en-GB"/>
              <a:t>Agenda</a:t>
            </a:r>
            <a:endParaRPr lang="en-US"/>
          </a:p>
        </p:txBody>
      </p:sp>
      <p:grpSp>
        <p:nvGrpSpPr>
          <p:cNvPr id="10" name="Group 9">
            <a:extLst>
              <a:ext uri="{FF2B5EF4-FFF2-40B4-BE49-F238E27FC236}">
                <a16:creationId xmlns:a16="http://schemas.microsoft.com/office/drawing/2014/main" id="{1012F12C-9956-D4A6-1AD7-05741408E80D}"/>
              </a:ext>
            </a:extLst>
          </p:cNvPr>
          <p:cNvGrpSpPr/>
          <p:nvPr/>
        </p:nvGrpSpPr>
        <p:grpSpPr>
          <a:xfrm>
            <a:off x="0" y="6302647"/>
            <a:ext cx="12192000" cy="569844"/>
            <a:chOff x="0" y="6295435"/>
            <a:chExt cx="12192000" cy="569844"/>
          </a:xfrm>
        </p:grpSpPr>
        <p:sp>
          <p:nvSpPr>
            <p:cNvPr id="11" name="Rectangle 10">
              <a:extLst>
                <a:ext uri="{FF2B5EF4-FFF2-40B4-BE49-F238E27FC236}">
                  <a16:creationId xmlns:a16="http://schemas.microsoft.com/office/drawing/2014/main" id="{2141437C-95DA-8DDF-D0D9-7A5C1065A75B}"/>
                </a:ext>
              </a:extLst>
            </p:cNvPr>
            <p:cNvSpPr/>
            <p:nvPr/>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2" name="TextBox 11">
              <a:extLst>
                <a:ext uri="{FF2B5EF4-FFF2-40B4-BE49-F238E27FC236}">
                  <a16:creationId xmlns:a16="http://schemas.microsoft.com/office/drawing/2014/main" id="{938EF786-82B6-9368-6371-DF4511BEB26F}"/>
                </a:ext>
              </a:extLst>
            </p:cNvPr>
            <p:cNvSpPr txBox="1"/>
            <p:nvPr/>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13" name="Graphic 12">
              <a:extLst>
                <a:ext uri="{FF2B5EF4-FFF2-40B4-BE49-F238E27FC236}">
                  <a16:creationId xmlns:a16="http://schemas.microsoft.com/office/drawing/2014/main" id="{9AE60B9E-F4CB-F964-539B-A72F622BB0E1}"/>
                </a:ext>
              </a:extLst>
            </p:cNvPr>
            <p:cNvPicPr>
              <a:picLocks noChangeAspect="1"/>
            </p:cNvPicPr>
            <p:nvPr/>
          </p:nvPicPr>
          <p:blipFill>
            <a:blip/>
            <a:stretch>
              <a:fillRect/>
            </a:stretch>
          </p:blipFill>
          <p:spPr>
            <a:xfrm>
              <a:off x="11337234" y="6295435"/>
              <a:ext cx="569844" cy="569844"/>
            </a:xfrm>
            <a:prstGeom prst="rect">
              <a:avLst/>
            </a:prstGeom>
          </p:spPr>
        </p:pic>
      </p:grpSp>
      <p:sp>
        <p:nvSpPr>
          <p:cNvPr id="29" name="Text Placeholder 28">
            <a:extLst>
              <a:ext uri="{FF2B5EF4-FFF2-40B4-BE49-F238E27FC236}">
                <a16:creationId xmlns:a16="http://schemas.microsoft.com/office/drawing/2014/main" id="{45AF90BF-4E8B-3A9B-32B0-F1CBD62C43C6}"/>
              </a:ext>
            </a:extLst>
          </p:cNvPr>
          <p:cNvSpPr>
            <a:spLocks noGrp="1"/>
          </p:cNvSpPr>
          <p:nvPr>
            <p:ph type="body" sz="quarter" idx="10" hasCustomPrompt="1"/>
          </p:nvPr>
        </p:nvSpPr>
        <p:spPr>
          <a:xfrm>
            <a:off x="1822333" y="1244341"/>
            <a:ext cx="9514900" cy="748977"/>
          </a:xfrm>
          <a:solidFill>
            <a:schemeClr val="tx2">
              <a:alpha val="55000"/>
            </a:schemeClr>
          </a:solidFill>
        </p:spPr>
        <p:txBody>
          <a:bodyPr lIns="251999" anchor="ctr" anchorCtr="0"/>
          <a:lstStyle>
            <a:lvl1pPr marL="0" indent="0" algn="l">
              <a:buNone/>
              <a:defRPr sz="2000">
                <a:solidFill>
                  <a:schemeClr val="accent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30" name="Text Placeholder 28">
            <a:extLst>
              <a:ext uri="{FF2B5EF4-FFF2-40B4-BE49-F238E27FC236}">
                <a16:creationId xmlns:a16="http://schemas.microsoft.com/office/drawing/2014/main" id="{536CFC8A-1097-0046-0134-9225F93A8505}"/>
              </a:ext>
            </a:extLst>
          </p:cNvPr>
          <p:cNvSpPr>
            <a:spLocks noGrp="1"/>
          </p:cNvSpPr>
          <p:nvPr>
            <p:ph type="body" sz="quarter" idx="11" hasCustomPrompt="1"/>
          </p:nvPr>
        </p:nvSpPr>
        <p:spPr>
          <a:xfrm>
            <a:off x="1822333" y="2194367"/>
            <a:ext cx="9514900" cy="748977"/>
          </a:xfrm>
          <a:solidFill>
            <a:schemeClr val="tx2">
              <a:alpha val="55000"/>
            </a:schemeClr>
          </a:solidFill>
        </p:spPr>
        <p:txBody>
          <a:bodyPr lIns="251999" anchor="ctr" anchorCtr="0"/>
          <a:lstStyle>
            <a:lvl1pPr marL="0" indent="0" algn="l">
              <a:buNone/>
              <a:defRPr sz="2000">
                <a:solidFill>
                  <a:schemeClr val="accent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31" name="Text Placeholder 28">
            <a:extLst>
              <a:ext uri="{FF2B5EF4-FFF2-40B4-BE49-F238E27FC236}">
                <a16:creationId xmlns:a16="http://schemas.microsoft.com/office/drawing/2014/main" id="{8EDAE13A-D593-E986-57F5-A34E846C2C7D}"/>
              </a:ext>
            </a:extLst>
          </p:cNvPr>
          <p:cNvSpPr>
            <a:spLocks noGrp="1"/>
          </p:cNvSpPr>
          <p:nvPr>
            <p:ph type="body" sz="quarter" idx="12" hasCustomPrompt="1"/>
          </p:nvPr>
        </p:nvSpPr>
        <p:spPr>
          <a:xfrm>
            <a:off x="1822333" y="3168143"/>
            <a:ext cx="9514900" cy="748977"/>
          </a:xfrm>
          <a:solidFill>
            <a:schemeClr val="tx2">
              <a:alpha val="55000"/>
            </a:schemeClr>
          </a:solidFill>
        </p:spPr>
        <p:txBody>
          <a:bodyPr lIns="251999" anchor="ctr" anchorCtr="0"/>
          <a:lstStyle>
            <a:lvl1pPr marL="0" indent="0" algn="l">
              <a:buNone/>
              <a:defRPr sz="2000">
                <a:solidFill>
                  <a:schemeClr val="accent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33" name="Text Placeholder 28">
            <a:extLst>
              <a:ext uri="{FF2B5EF4-FFF2-40B4-BE49-F238E27FC236}">
                <a16:creationId xmlns:a16="http://schemas.microsoft.com/office/drawing/2014/main" id="{694DD6DD-7636-A793-2D81-CC154EFAC003}"/>
              </a:ext>
            </a:extLst>
          </p:cNvPr>
          <p:cNvSpPr>
            <a:spLocks noGrp="1"/>
          </p:cNvSpPr>
          <p:nvPr>
            <p:ph type="body" sz="quarter" idx="13" hasCustomPrompt="1"/>
          </p:nvPr>
        </p:nvSpPr>
        <p:spPr>
          <a:xfrm>
            <a:off x="1822333" y="4118169"/>
            <a:ext cx="9514900" cy="748977"/>
          </a:xfrm>
          <a:solidFill>
            <a:schemeClr val="tx2">
              <a:alpha val="55000"/>
            </a:schemeClr>
          </a:solidFill>
        </p:spPr>
        <p:txBody>
          <a:bodyPr lIns="251999" anchor="ctr" anchorCtr="0"/>
          <a:lstStyle>
            <a:lvl1pPr marL="0" indent="0" algn="l">
              <a:buNone/>
              <a:defRPr sz="2000">
                <a:solidFill>
                  <a:schemeClr val="accent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34" name="Text Placeholder 28">
            <a:extLst>
              <a:ext uri="{FF2B5EF4-FFF2-40B4-BE49-F238E27FC236}">
                <a16:creationId xmlns:a16="http://schemas.microsoft.com/office/drawing/2014/main" id="{C8667B2D-1A9F-5A61-5FDB-9AF8FBFCC6A1}"/>
              </a:ext>
            </a:extLst>
          </p:cNvPr>
          <p:cNvSpPr>
            <a:spLocks noGrp="1"/>
          </p:cNvSpPr>
          <p:nvPr>
            <p:ph type="body" sz="quarter" idx="14" hasCustomPrompt="1"/>
          </p:nvPr>
        </p:nvSpPr>
        <p:spPr>
          <a:xfrm>
            <a:off x="1822333" y="5080070"/>
            <a:ext cx="9514900" cy="748977"/>
          </a:xfrm>
          <a:solidFill>
            <a:schemeClr val="tx2">
              <a:alpha val="55000"/>
            </a:schemeClr>
          </a:solidFill>
        </p:spPr>
        <p:txBody>
          <a:bodyPr lIns="251999" anchor="ctr" anchorCtr="0"/>
          <a:lstStyle>
            <a:lvl1pPr marL="0" indent="0" algn="l">
              <a:buNone/>
              <a:defRPr sz="2000">
                <a:solidFill>
                  <a:schemeClr val="accent1"/>
                </a:solidFill>
                <a:latin typeface="Calibri" panose="020F0502020204030204" pitchFamily="34" charset="0"/>
                <a:cs typeface="Calibri" panose="020F0502020204030204" pitchFamily="34" charset="0"/>
              </a:defRPr>
            </a:lvl1pPr>
          </a:lstStyle>
          <a:p>
            <a:pPr lvl="0"/>
            <a:r>
              <a:rPr lang="en-GB"/>
              <a:t>Agenda</a:t>
            </a:r>
            <a:endParaRPr lang="en-US"/>
          </a:p>
        </p:txBody>
      </p:sp>
      <p:pic>
        <p:nvPicPr>
          <p:cNvPr id="3" name="Picture 1">
            <a:extLst>
              <a:ext uri="{FF2B5EF4-FFF2-40B4-BE49-F238E27FC236}">
                <a16:creationId xmlns:a16="http://schemas.microsoft.com/office/drawing/2014/main" id="{F8376AD7-9D6E-59BD-80F0-1FEE0F6C9A26}"/>
              </a:ext>
            </a:extLst>
          </p:cNvPr>
          <p:cNvPicPr>
            <a:picLocks noChangeAspect="1"/>
          </p:cNvPicPr>
          <p:nvPr userDrawn="1"/>
        </p:nvPicPr>
        <p:blipFill>
          <a:blip>
            <a:alphaModFix amt="25000"/>
          </a:blip>
          <a:srcRect/>
          <a:stretch/>
        </p:blipFill>
        <p:spPr>
          <a:xfrm rot="10800000">
            <a:off x="6310878" y="3720634"/>
            <a:ext cx="5611989" cy="2948233"/>
          </a:xfrm>
          <a:prstGeom prst="rect">
            <a:avLst/>
          </a:prstGeom>
        </p:spPr>
      </p:pic>
      <p:sp>
        <p:nvSpPr>
          <p:cNvPr id="4" name="Rectangle 3">
            <a:extLst>
              <a:ext uri="{FF2B5EF4-FFF2-40B4-BE49-F238E27FC236}">
                <a16:creationId xmlns:a16="http://schemas.microsoft.com/office/drawing/2014/main" id="{D1EF4140-6D09-5183-695D-0B04E54FAA64}"/>
              </a:ext>
            </a:extLst>
          </p:cNvPr>
          <p:cNvSpPr/>
          <p:nvPr userDrawn="1"/>
        </p:nvSpPr>
        <p:spPr>
          <a:xfrm>
            <a:off x="788663" y="1237946"/>
            <a:ext cx="1060175" cy="75537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1</a:t>
            </a:r>
          </a:p>
        </p:txBody>
      </p:sp>
      <p:sp>
        <p:nvSpPr>
          <p:cNvPr id="5" name="Rectangle 4">
            <a:extLst>
              <a:ext uri="{FF2B5EF4-FFF2-40B4-BE49-F238E27FC236}">
                <a16:creationId xmlns:a16="http://schemas.microsoft.com/office/drawing/2014/main" id="{3CA702BD-8F30-D550-59B5-9C90A262D573}"/>
              </a:ext>
            </a:extLst>
          </p:cNvPr>
          <p:cNvSpPr/>
          <p:nvPr userDrawn="1"/>
        </p:nvSpPr>
        <p:spPr>
          <a:xfrm>
            <a:off x="788663" y="2192102"/>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a:latin typeface="Calibri" panose="020F0502020204030204" pitchFamily="34" charset="0"/>
                <a:cs typeface="Calibri" panose="020F0502020204030204" pitchFamily="34" charset="0"/>
              </a:rPr>
              <a:t>2</a:t>
            </a:r>
          </a:p>
        </p:txBody>
      </p:sp>
      <p:sp>
        <p:nvSpPr>
          <p:cNvPr id="6" name="Rectangle 5">
            <a:extLst>
              <a:ext uri="{FF2B5EF4-FFF2-40B4-BE49-F238E27FC236}">
                <a16:creationId xmlns:a16="http://schemas.microsoft.com/office/drawing/2014/main" id="{B9774F27-F4CB-2250-A36D-F51F6AD4E3DC}"/>
              </a:ext>
            </a:extLst>
          </p:cNvPr>
          <p:cNvSpPr/>
          <p:nvPr userDrawn="1"/>
        </p:nvSpPr>
        <p:spPr>
          <a:xfrm>
            <a:off x="788663" y="3159511"/>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3</a:t>
            </a:r>
          </a:p>
        </p:txBody>
      </p:sp>
      <p:sp>
        <p:nvSpPr>
          <p:cNvPr id="8" name="Rectangle 7">
            <a:extLst>
              <a:ext uri="{FF2B5EF4-FFF2-40B4-BE49-F238E27FC236}">
                <a16:creationId xmlns:a16="http://schemas.microsoft.com/office/drawing/2014/main" id="{34B1C7AC-BB77-BB7B-4EE1-1AEB33CD77D3}"/>
              </a:ext>
            </a:extLst>
          </p:cNvPr>
          <p:cNvSpPr/>
          <p:nvPr userDrawn="1"/>
        </p:nvSpPr>
        <p:spPr>
          <a:xfrm>
            <a:off x="788663" y="4113667"/>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4</a:t>
            </a:r>
          </a:p>
        </p:txBody>
      </p:sp>
      <p:sp>
        <p:nvSpPr>
          <p:cNvPr id="14" name="Rectangle 13">
            <a:extLst>
              <a:ext uri="{FF2B5EF4-FFF2-40B4-BE49-F238E27FC236}">
                <a16:creationId xmlns:a16="http://schemas.microsoft.com/office/drawing/2014/main" id="{47177349-4529-E7F5-FF38-52E518D06BF1}"/>
              </a:ext>
            </a:extLst>
          </p:cNvPr>
          <p:cNvSpPr/>
          <p:nvPr userDrawn="1"/>
        </p:nvSpPr>
        <p:spPr>
          <a:xfrm>
            <a:off x="788663" y="5081076"/>
            <a:ext cx="1060175" cy="768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Calibri" panose="020F0502020204030204" pitchFamily="34" charset="0"/>
                <a:cs typeface="Calibri" panose="020F0502020204030204" pitchFamily="34" charset="0"/>
              </a:rPr>
              <a:t>5</a:t>
            </a:r>
          </a:p>
        </p:txBody>
      </p:sp>
      <p:grpSp>
        <p:nvGrpSpPr>
          <p:cNvPr id="15" name="Group 14">
            <a:extLst>
              <a:ext uri="{FF2B5EF4-FFF2-40B4-BE49-F238E27FC236}">
                <a16:creationId xmlns:a16="http://schemas.microsoft.com/office/drawing/2014/main" id="{E5DC9C45-3E42-2998-E6A2-86C0EED04E91}"/>
              </a:ext>
            </a:extLst>
          </p:cNvPr>
          <p:cNvGrpSpPr/>
          <p:nvPr userDrawn="1"/>
        </p:nvGrpSpPr>
        <p:grpSpPr>
          <a:xfrm>
            <a:off x="0" y="6302647"/>
            <a:ext cx="12192000" cy="569844"/>
            <a:chOff x="0" y="6295435"/>
            <a:chExt cx="12192000" cy="569844"/>
          </a:xfrm>
        </p:grpSpPr>
        <p:sp>
          <p:nvSpPr>
            <p:cNvPr id="16" name="Rectangle 15">
              <a:extLst>
                <a:ext uri="{FF2B5EF4-FFF2-40B4-BE49-F238E27FC236}">
                  <a16:creationId xmlns:a16="http://schemas.microsoft.com/office/drawing/2014/main" id="{092F0CBF-B7D4-2708-45EA-ECB40436BD76}"/>
                </a:ext>
              </a:extLst>
            </p:cNvPr>
            <p:cNvSpPr/>
            <p:nvPr userDrawn="1"/>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8" name="TextBox 17">
              <a:extLst>
                <a:ext uri="{FF2B5EF4-FFF2-40B4-BE49-F238E27FC236}">
                  <a16:creationId xmlns:a16="http://schemas.microsoft.com/office/drawing/2014/main" id="{CC10B6B3-FFB4-981E-CBED-35AC9BF9F455}"/>
                </a:ext>
              </a:extLst>
            </p:cNvPr>
            <p:cNvSpPr txBox="1"/>
            <p:nvPr userDrawn="1"/>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20" name="Graphic 19">
              <a:extLst>
                <a:ext uri="{FF2B5EF4-FFF2-40B4-BE49-F238E27FC236}">
                  <a16:creationId xmlns:a16="http://schemas.microsoft.com/office/drawing/2014/main" id="{79AF1D4C-2434-4B64-749D-C829EA68B81B}"/>
                </a:ext>
              </a:extLst>
            </p:cNvPr>
            <p:cNvPicPr>
              <a:picLocks noChangeAspect="1"/>
            </p:cNvPicPr>
            <p:nvPr userDrawn="1"/>
          </p:nvPicPr>
          <p:blipFill>
            <a:blip/>
            <a:stretch>
              <a:fillRect/>
            </a:stretch>
          </p:blipFill>
          <p:spPr>
            <a:xfrm>
              <a:off x="11337234" y="6295435"/>
              <a:ext cx="569844" cy="569844"/>
            </a:xfrm>
            <a:prstGeom prst="rect">
              <a:avLst/>
            </a:prstGeom>
          </p:spPr>
        </p:pic>
      </p:grpSp>
    </p:spTree>
    <p:extLst>
      <p:ext uri="{BB962C8B-B14F-4D97-AF65-F5344CB8AC3E}">
        <p14:creationId xmlns:p14="http://schemas.microsoft.com/office/powerpoint/2010/main" val="3051083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wo column- comparison">
    <p:bg>
      <p:bgPr>
        <a:solidFill>
          <a:srgbClr val="0D1025"/>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9431BA-A754-D510-70DC-8A205B0CABEF}"/>
              </a:ext>
            </a:extLst>
          </p:cNvPr>
          <p:cNvSpPr/>
          <p:nvPr userDrawn="1"/>
        </p:nvSpPr>
        <p:spPr>
          <a:xfrm>
            <a:off x="6096000" y="-16236"/>
            <a:ext cx="6164580" cy="68724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3" name="Content Placeholder 3">
            <a:extLst>
              <a:ext uri="{FF2B5EF4-FFF2-40B4-BE49-F238E27FC236}">
                <a16:creationId xmlns:a16="http://schemas.microsoft.com/office/drawing/2014/main" id="{D5A64A0B-FD4D-54AA-DECB-0256C140DAA3}"/>
              </a:ext>
            </a:extLst>
          </p:cNvPr>
          <p:cNvSpPr>
            <a:spLocks noGrp="1"/>
          </p:cNvSpPr>
          <p:nvPr>
            <p:ph sz="half" idx="12"/>
          </p:nvPr>
        </p:nvSpPr>
        <p:spPr>
          <a:xfrm>
            <a:off x="472440" y="1554480"/>
            <a:ext cx="5486400" cy="4480560"/>
          </a:xfrm>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C0E05C56-AB6B-8308-859B-4CDEDE126DD9}"/>
              </a:ext>
            </a:extLst>
          </p:cNvPr>
          <p:cNvSpPr>
            <a:spLocks noGrp="1"/>
          </p:cNvSpPr>
          <p:nvPr>
            <p:ph sz="half" idx="13"/>
          </p:nvPr>
        </p:nvSpPr>
        <p:spPr>
          <a:xfrm>
            <a:off x="6233162" y="1554480"/>
            <a:ext cx="5486400" cy="4480560"/>
          </a:xfrm>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0" name="Graphic 9">
            <a:extLst>
              <a:ext uri="{FF2B5EF4-FFF2-40B4-BE49-F238E27FC236}">
                <a16:creationId xmlns:a16="http://schemas.microsoft.com/office/drawing/2014/main" id="{10295389-5B54-8734-401E-75761D043C85}"/>
              </a:ext>
            </a:extLst>
          </p:cNvPr>
          <p:cNvPicPr>
            <a:picLocks noChangeAspect="1"/>
          </p:cNvPicPr>
          <p:nvPr userDrawn="1"/>
        </p:nvPicPr>
        <p:blipFill>
          <a:blip/>
          <a:stretch>
            <a:fillRect/>
          </a:stretch>
        </p:blipFill>
        <p:spPr>
          <a:xfrm>
            <a:off x="11337234" y="6302647"/>
            <a:ext cx="569844" cy="569844"/>
          </a:xfrm>
          <a:prstGeom prst="rect">
            <a:avLst/>
          </a:prstGeom>
        </p:spPr>
      </p:pic>
      <p:sp>
        <p:nvSpPr>
          <p:cNvPr id="2" name="Title 44">
            <a:extLst>
              <a:ext uri="{FF2B5EF4-FFF2-40B4-BE49-F238E27FC236}">
                <a16:creationId xmlns:a16="http://schemas.microsoft.com/office/drawing/2014/main" id="{2B0B9F2A-790F-0AE4-F3B3-08CE0E5DCFDB}"/>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Two column</a:t>
            </a:r>
            <a:endParaRPr lang="en-US"/>
          </a:p>
        </p:txBody>
      </p:sp>
    </p:spTree>
    <p:extLst>
      <p:ext uri="{BB962C8B-B14F-4D97-AF65-F5344CB8AC3E}">
        <p14:creationId xmlns:p14="http://schemas.microsoft.com/office/powerpoint/2010/main" val="22249068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Three_column">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solidFill>
            <a:schemeClr val="tx1"/>
          </a:solidFill>
        </p:spPr>
        <p:txBody>
          <a:bodyPr lIns="468000" rIns="72000">
            <a:noAutofit/>
          </a:bodyPr>
          <a:lstStyle>
            <a:lvl1pPr>
              <a:defRPr sz="3200" b="1" i="0">
                <a:solidFill>
                  <a:schemeClr val="accent1"/>
                </a:solidFill>
                <a:latin typeface="Calibri" panose="020F0502020204030204" pitchFamily="34" charset="0"/>
                <a:cs typeface="Calibri" panose="020F0502020204030204" pitchFamily="34" charset="0"/>
              </a:defRPr>
            </a:lvl1pPr>
          </a:lstStyle>
          <a:p>
            <a:r>
              <a:rPr lang="en-GB"/>
              <a:t>Three column</a:t>
            </a:r>
            <a:endParaRPr lang="en-US"/>
          </a:p>
        </p:txBody>
      </p:sp>
      <p:sp>
        <p:nvSpPr>
          <p:cNvPr id="2" name="Content Placeholder 3">
            <a:extLst>
              <a:ext uri="{FF2B5EF4-FFF2-40B4-BE49-F238E27FC236}">
                <a16:creationId xmlns:a16="http://schemas.microsoft.com/office/drawing/2014/main" id="{7752E5AD-A4DB-761B-775A-E3D972014769}"/>
              </a:ext>
            </a:extLst>
          </p:cNvPr>
          <p:cNvSpPr>
            <a:spLocks noGrp="1"/>
          </p:cNvSpPr>
          <p:nvPr>
            <p:ph sz="half" idx="11"/>
          </p:nvPr>
        </p:nvSpPr>
        <p:spPr>
          <a:xfrm>
            <a:off x="472440" y="1554480"/>
            <a:ext cx="356616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Light" panose="020F03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accent1"/>
                </a:solidFill>
                <a:latin typeface="Calibri Light" panose="020F03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ontent Placeholder 3">
            <a:extLst>
              <a:ext uri="{FF2B5EF4-FFF2-40B4-BE49-F238E27FC236}">
                <a16:creationId xmlns:a16="http://schemas.microsoft.com/office/drawing/2014/main" id="{41C1F0BF-2567-D229-ADD1-9565DEFF297F}"/>
              </a:ext>
            </a:extLst>
          </p:cNvPr>
          <p:cNvSpPr>
            <a:spLocks noGrp="1"/>
          </p:cNvSpPr>
          <p:nvPr>
            <p:ph sz="half" idx="14"/>
          </p:nvPr>
        </p:nvSpPr>
        <p:spPr>
          <a:xfrm>
            <a:off x="8153402" y="1554480"/>
            <a:ext cx="356616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Light" panose="020F03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accent1"/>
                </a:solidFill>
                <a:latin typeface="Calibri Light" panose="020F03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19EA5F7B-8C03-3AE8-4B58-F9EBFFA4AF24}"/>
              </a:ext>
            </a:extLst>
          </p:cNvPr>
          <p:cNvSpPr>
            <a:spLocks noGrp="1"/>
          </p:cNvSpPr>
          <p:nvPr>
            <p:ph sz="half" idx="15"/>
          </p:nvPr>
        </p:nvSpPr>
        <p:spPr>
          <a:xfrm>
            <a:off x="4312920" y="1554480"/>
            <a:ext cx="3566160" cy="4480560"/>
          </a:xfrm>
        </p:spPr>
        <p:txBody>
          <a:bodyPr>
            <a:noAutofit/>
          </a:bodyPr>
          <a:lstStyle>
            <a:lvl1pPr marL="0" indent="0">
              <a:lnSpc>
                <a:spcPct val="100000"/>
              </a:lnSpc>
              <a:spcBef>
                <a:spcPts val="800"/>
              </a:spcBef>
              <a:buNone/>
              <a:defRPr sz="2400" b="1" i="0">
                <a:solidFill>
                  <a:schemeClr val="accent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accent1"/>
                </a:solidFill>
                <a:latin typeface="Calibri Light" panose="020F03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accent1"/>
                </a:solidFill>
                <a:latin typeface="Calibri Light" panose="020F03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accent1"/>
                </a:solidFill>
                <a:latin typeface="Calibri Light" panose="020F03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8" name="Group 7">
            <a:extLst>
              <a:ext uri="{FF2B5EF4-FFF2-40B4-BE49-F238E27FC236}">
                <a16:creationId xmlns:a16="http://schemas.microsoft.com/office/drawing/2014/main" id="{C78F0C0E-4624-D2C5-DA7C-ABA0624EEECD}"/>
              </a:ext>
            </a:extLst>
          </p:cNvPr>
          <p:cNvGrpSpPr/>
          <p:nvPr/>
        </p:nvGrpSpPr>
        <p:grpSpPr>
          <a:xfrm>
            <a:off x="0" y="6302647"/>
            <a:ext cx="12192000" cy="569844"/>
            <a:chOff x="0" y="6295435"/>
            <a:chExt cx="12192000" cy="569844"/>
          </a:xfrm>
        </p:grpSpPr>
        <p:sp>
          <p:nvSpPr>
            <p:cNvPr id="9" name="Rectangle 8">
              <a:extLst>
                <a:ext uri="{FF2B5EF4-FFF2-40B4-BE49-F238E27FC236}">
                  <a16:creationId xmlns:a16="http://schemas.microsoft.com/office/drawing/2014/main" id="{087C7E77-B74D-CC80-BACE-2D7C24872A9B}"/>
                </a:ext>
              </a:extLst>
            </p:cNvPr>
            <p:cNvSpPr/>
            <p:nvPr/>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0" name="TextBox 9">
              <a:extLst>
                <a:ext uri="{FF2B5EF4-FFF2-40B4-BE49-F238E27FC236}">
                  <a16:creationId xmlns:a16="http://schemas.microsoft.com/office/drawing/2014/main" id="{EA5D03EC-2DF4-0734-F3A6-AFB6C0E4EC59}"/>
                </a:ext>
              </a:extLst>
            </p:cNvPr>
            <p:cNvSpPr txBox="1"/>
            <p:nvPr/>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16" name="Graphic 15">
              <a:extLst>
                <a:ext uri="{FF2B5EF4-FFF2-40B4-BE49-F238E27FC236}">
                  <a16:creationId xmlns:a16="http://schemas.microsoft.com/office/drawing/2014/main" id="{7D8CCA6A-5D40-090A-16AE-CBBF8F359F20}"/>
                </a:ext>
              </a:extLst>
            </p:cNvPr>
            <p:cNvPicPr>
              <a:picLocks noChangeAspect="1"/>
            </p:cNvPicPr>
            <p:nvPr/>
          </p:nvPicPr>
          <p:blipFill>
            <a:blip/>
            <a:stretch>
              <a:fillRect/>
            </a:stretch>
          </p:blipFill>
          <p:spPr>
            <a:xfrm>
              <a:off x="11337234" y="6295435"/>
              <a:ext cx="569844" cy="569844"/>
            </a:xfrm>
            <a:prstGeom prst="rect">
              <a:avLst/>
            </a:prstGeom>
          </p:spPr>
        </p:pic>
      </p:grpSp>
      <p:sp>
        <p:nvSpPr>
          <p:cNvPr id="5" name="TextBox 4">
            <a:extLst>
              <a:ext uri="{FF2B5EF4-FFF2-40B4-BE49-F238E27FC236}">
                <a16:creationId xmlns:a16="http://schemas.microsoft.com/office/drawing/2014/main" id="{89796093-720A-94C6-76D8-13A3188D7DDB}"/>
              </a:ext>
            </a:extLst>
          </p:cNvPr>
          <p:cNvSpPr txBox="1"/>
          <p:nvPr userDrawn="1"/>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grpSp>
        <p:nvGrpSpPr>
          <p:cNvPr id="6" name="Group 5">
            <a:extLst>
              <a:ext uri="{FF2B5EF4-FFF2-40B4-BE49-F238E27FC236}">
                <a16:creationId xmlns:a16="http://schemas.microsoft.com/office/drawing/2014/main" id="{54273E95-BB74-907A-2100-03301DDF6FD8}"/>
              </a:ext>
            </a:extLst>
          </p:cNvPr>
          <p:cNvGrpSpPr/>
          <p:nvPr userDrawn="1"/>
        </p:nvGrpSpPr>
        <p:grpSpPr>
          <a:xfrm>
            <a:off x="0" y="6302647"/>
            <a:ext cx="12192000" cy="569844"/>
            <a:chOff x="0" y="6295435"/>
            <a:chExt cx="12192000" cy="569844"/>
          </a:xfrm>
        </p:grpSpPr>
        <p:sp>
          <p:nvSpPr>
            <p:cNvPr id="7" name="Rectangle 6">
              <a:extLst>
                <a:ext uri="{FF2B5EF4-FFF2-40B4-BE49-F238E27FC236}">
                  <a16:creationId xmlns:a16="http://schemas.microsoft.com/office/drawing/2014/main" id="{E881DF99-E64B-2DD0-533C-A0C7F0C03CD6}"/>
                </a:ext>
              </a:extLst>
            </p:cNvPr>
            <p:cNvSpPr/>
            <p:nvPr userDrawn="1"/>
          </p:nvSpPr>
          <p:spPr>
            <a:xfrm>
              <a:off x="0" y="6318585"/>
              <a:ext cx="12192000" cy="5394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1" name="TextBox 10">
              <a:extLst>
                <a:ext uri="{FF2B5EF4-FFF2-40B4-BE49-F238E27FC236}">
                  <a16:creationId xmlns:a16="http://schemas.microsoft.com/office/drawing/2014/main" id="{EF450130-21D2-A166-995B-66906DC5639B}"/>
                </a:ext>
              </a:extLst>
            </p:cNvPr>
            <p:cNvSpPr txBox="1"/>
            <p:nvPr userDrawn="1"/>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tx1"/>
                  </a:solidFill>
                  <a:latin typeface="Calibri Light" panose="020F0302020204030204" pitchFamily="34" charset="0"/>
                  <a:cs typeface="Calibri Light" panose="020F0302020204030204" pitchFamily="34" charset="0"/>
                </a:rPr>
                <a:t>Copyright © ConnectWise.  All rights reserved. All trademarks, trade names, service marks and logos referenced herein belong to their respective companies.</a:t>
              </a:r>
              <a:endParaRPr lang="en-US" sz="1200" b="0" i="0" noProof="0">
                <a:solidFill>
                  <a:schemeClr val="tx1"/>
                </a:solidFill>
                <a:latin typeface="Calibri Light" panose="020F0302020204030204" pitchFamily="34" charset="0"/>
                <a:cs typeface="Calibri Light" panose="020F0302020204030204" pitchFamily="34" charset="0"/>
              </a:endParaRPr>
            </a:p>
          </p:txBody>
        </p:sp>
        <p:pic>
          <p:nvPicPr>
            <p:cNvPr id="12" name="Graphic 11">
              <a:extLst>
                <a:ext uri="{FF2B5EF4-FFF2-40B4-BE49-F238E27FC236}">
                  <a16:creationId xmlns:a16="http://schemas.microsoft.com/office/drawing/2014/main" id="{39619A65-0D06-0A8E-1575-3DCC9407C918}"/>
                </a:ext>
              </a:extLst>
            </p:cNvPr>
            <p:cNvPicPr>
              <a:picLocks noChangeAspect="1"/>
            </p:cNvPicPr>
            <p:nvPr userDrawn="1"/>
          </p:nvPicPr>
          <p:blipFill>
            <a:blip/>
            <a:stretch>
              <a:fillRect/>
            </a:stretch>
          </p:blipFill>
          <p:spPr>
            <a:xfrm>
              <a:off x="11337234" y="6295435"/>
              <a:ext cx="569844" cy="569844"/>
            </a:xfrm>
            <a:prstGeom prst="rect">
              <a:avLst/>
            </a:prstGeom>
          </p:spPr>
        </p:pic>
      </p:grpSp>
    </p:spTree>
    <p:extLst>
      <p:ext uri="{BB962C8B-B14F-4D97-AF65-F5344CB8AC3E}">
        <p14:creationId xmlns:p14="http://schemas.microsoft.com/office/powerpoint/2010/main" val="3698421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20_Two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B56797-F25D-FBF7-1C6E-CBB2DB0EF386}"/>
              </a:ext>
            </a:extLst>
          </p:cNvPr>
          <p:cNvPicPr>
            <a:picLocks noChangeAspect="1"/>
          </p:cNvPicPr>
          <p:nvPr/>
        </p:nvPicPr>
        <p:blipFill>
          <a:blip>
            <a:extLst>
              <a:ext uri="{28A0092B-C50C-407E-A947-70E740481C1C}">
                <a14:useLocalDpi xmlns:a14="http://schemas.microsoft.com/office/drawing/2010/main" val="0"/>
              </a:ext>
            </a:extLst>
          </a:blip>
          <a:srcRect t="670" b="670"/>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0C181D42-6390-EA85-DA3A-82F5A9DB30B0}"/>
              </a:ext>
            </a:extLst>
          </p:cNvPr>
          <p:cNvPicPr>
            <a:picLocks noChangeAspect="1"/>
          </p:cNvPicPr>
          <p:nvPr/>
        </p:nvPicPr>
        <p:blipFill>
          <a:blip>
            <a:extLst>
              <a:ext uri="{28A0092B-C50C-407E-A947-70E740481C1C}">
                <a14:useLocalDpi xmlns:a14="http://schemas.microsoft.com/office/drawing/2010/main" val="0"/>
              </a:ext>
            </a:extLst>
          </a:blip>
          <a:srcRect/>
          <a:stretch/>
        </p:blipFill>
        <p:spPr>
          <a:xfrm>
            <a:off x="4472767" y="6130036"/>
            <a:ext cx="3529147" cy="457981"/>
          </a:xfrm>
          <a:prstGeom prst="rect">
            <a:avLst/>
          </a:prstGeom>
        </p:spPr>
      </p:pic>
      <p:sp>
        <p:nvSpPr>
          <p:cNvPr id="2" name="Title 8">
            <a:extLst>
              <a:ext uri="{FF2B5EF4-FFF2-40B4-BE49-F238E27FC236}">
                <a16:creationId xmlns:a16="http://schemas.microsoft.com/office/drawing/2014/main" id="{405CCF6B-C078-1069-6BF4-6CB9D2BF1350}"/>
              </a:ext>
            </a:extLst>
          </p:cNvPr>
          <p:cNvSpPr>
            <a:spLocks noGrp="1"/>
          </p:cNvSpPr>
          <p:nvPr>
            <p:ph type="title" hasCustomPrompt="1"/>
          </p:nvPr>
        </p:nvSpPr>
        <p:spPr>
          <a:xfrm>
            <a:off x="780436" y="688409"/>
            <a:ext cx="10515600" cy="716185"/>
          </a:xfrm>
          <a:prstGeom prst="rect">
            <a:avLst/>
          </a:prstGeom>
        </p:spPr>
        <p:txBody>
          <a:bodyPr/>
          <a:lstStyle>
            <a:lvl1pPr>
              <a:defRPr b="1">
                <a:solidFill>
                  <a:schemeClr val="tx1"/>
                </a:solidFill>
                <a:latin typeface="+mj-lt"/>
              </a:defRPr>
            </a:lvl1pPr>
          </a:lstStyle>
          <a:p>
            <a:r>
              <a:rPr lang="en-US"/>
              <a:t>Agenda</a:t>
            </a:r>
          </a:p>
        </p:txBody>
      </p:sp>
      <p:pic>
        <p:nvPicPr>
          <p:cNvPr id="6" name="Picture 5">
            <a:extLst>
              <a:ext uri="{FF2B5EF4-FFF2-40B4-BE49-F238E27FC236}">
                <a16:creationId xmlns:a16="http://schemas.microsoft.com/office/drawing/2014/main" id="{039E7FE8-011D-1A35-B5CF-52B9CD34AC79}"/>
              </a:ext>
            </a:extLst>
          </p:cNvPr>
          <p:cNvPicPr>
            <a:picLocks noChangeAspect="1"/>
          </p:cNvPicPr>
          <p:nvPr/>
        </p:nvPicPr>
        <p:blipFill>
          <a:blip>
            <a:extLst>
              <a:ext uri="{28A0092B-C50C-407E-A947-70E740481C1C}">
                <a14:useLocalDpi xmlns:a14="http://schemas.microsoft.com/office/drawing/2010/main" val="0"/>
              </a:ext>
            </a:extLst>
          </a:blip>
          <a:srcRect/>
          <a:stretch/>
        </p:blipFill>
        <p:spPr>
          <a:xfrm>
            <a:off x="9540816" y="6396999"/>
            <a:ext cx="2325914" cy="265373"/>
          </a:xfrm>
          <a:prstGeom prst="rect">
            <a:avLst/>
          </a:prstGeom>
        </p:spPr>
      </p:pic>
      <p:sp>
        <p:nvSpPr>
          <p:cNvPr id="7" name="TextBox 6">
            <a:extLst>
              <a:ext uri="{FF2B5EF4-FFF2-40B4-BE49-F238E27FC236}">
                <a16:creationId xmlns:a16="http://schemas.microsoft.com/office/drawing/2014/main" id="{9E2A0EE5-29C1-0BC4-3C48-5D29491BA6D2}"/>
              </a:ext>
            </a:extLst>
          </p:cNvPr>
          <p:cNvSpPr txBox="1"/>
          <p:nvPr/>
        </p:nvSpPr>
        <p:spPr>
          <a:xfrm>
            <a:off x="233651" y="6396999"/>
            <a:ext cx="928459" cy="369332"/>
          </a:xfrm>
          <a:prstGeom prst="rect">
            <a:avLst/>
          </a:prstGeom>
          <a:noFill/>
        </p:spPr>
        <p:txBody>
          <a:bodyPr wrap="none" rtlCol="0">
            <a:spAutoFit/>
          </a:bodyPr>
          <a:lstStyle/>
          <a:p>
            <a:r>
              <a:rPr lang="en-US" sz="1800" b="0">
                <a:solidFill>
                  <a:srgbClr val="2E3041"/>
                </a:solidFill>
                <a:latin typeface="Cera Pro" panose="00000400000000000000" pitchFamily="2" charset="0"/>
              </a:rPr>
              <a:t>#ITN25</a:t>
            </a:r>
          </a:p>
        </p:txBody>
      </p:sp>
    </p:spTree>
    <p:extLst>
      <p:ext uri="{BB962C8B-B14F-4D97-AF65-F5344CB8AC3E}">
        <p14:creationId xmlns:p14="http://schemas.microsoft.com/office/powerpoint/2010/main" val="7076791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BE1812-D3CF-DF9C-D1BB-A3A90F15BCA7}"/>
              </a:ext>
            </a:extLst>
          </p:cNvPr>
          <p:cNvPicPr>
            <a:picLocks noChangeAspect="1"/>
          </p:cNvPicPr>
          <p:nvPr userDrawn="1"/>
        </p:nvPicPr>
        <p:blipFill>
          <a:blip>
            <a:extLst>
              <a:ext uri="{28A0092B-C50C-407E-A947-70E740481C1C}">
                <a14:useLocalDpi xmlns:a14="http://schemas.microsoft.com/office/drawing/2010/main" val="0"/>
              </a:ext>
            </a:extLst>
          </a:blip>
          <a:srcRect t="505" b="505"/>
          <a:stretch/>
        </p:blipFill>
        <p:spPr>
          <a:xfrm>
            <a:off x="-24798" y="-41690"/>
            <a:ext cx="12265572" cy="6950492"/>
          </a:xfrm>
          <a:prstGeom prst="rect">
            <a:avLst/>
          </a:prstGeom>
        </p:spPr>
      </p:pic>
      <p:pic>
        <p:nvPicPr>
          <p:cNvPr id="6" name="Picture 5">
            <a:extLst>
              <a:ext uri="{FF2B5EF4-FFF2-40B4-BE49-F238E27FC236}">
                <a16:creationId xmlns:a16="http://schemas.microsoft.com/office/drawing/2014/main" id="{5CFED917-334E-8D9A-5855-98B0871EF402}"/>
              </a:ext>
            </a:extLst>
          </p:cNvPr>
          <p:cNvPicPr>
            <a:picLocks noChangeAspect="1"/>
          </p:cNvPicPr>
          <p:nvPr userDrawn="1"/>
        </p:nvPicPr>
        <p:blipFill>
          <a:blip>
            <a:extLst>
              <a:ext uri="{28A0092B-C50C-407E-A947-70E740481C1C}">
                <a14:useLocalDpi xmlns:a14="http://schemas.microsoft.com/office/drawing/2010/main" val="0"/>
              </a:ext>
            </a:extLst>
          </a:blip>
          <a:srcRect/>
          <a:stretch/>
        </p:blipFill>
        <p:spPr>
          <a:xfrm>
            <a:off x="4472763" y="6130035"/>
            <a:ext cx="3529154" cy="457981"/>
          </a:xfrm>
          <a:prstGeom prst="rect">
            <a:avLst/>
          </a:prstGeom>
        </p:spPr>
      </p:pic>
      <p:sp>
        <p:nvSpPr>
          <p:cNvPr id="8" name="Title 8">
            <a:extLst>
              <a:ext uri="{FF2B5EF4-FFF2-40B4-BE49-F238E27FC236}">
                <a16:creationId xmlns:a16="http://schemas.microsoft.com/office/drawing/2014/main" id="{2288C7EC-A716-E4D9-84EB-9D9B642D603C}"/>
              </a:ext>
            </a:extLst>
          </p:cNvPr>
          <p:cNvSpPr>
            <a:spLocks noGrp="1"/>
          </p:cNvSpPr>
          <p:nvPr>
            <p:ph type="title"/>
          </p:nvPr>
        </p:nvSpPr>
        <p:spPr>
          <a:xfrm>
            <a:off x="780436" y="688409"/>
            <a:ext cx="10515600" cy="1325563"/>
          </a:xfrm>
          <a:prstGeom prst="rect">
            <a:avLst/>
          </a:prstGeom>
        </p:spPr>
        <p:txBody>
          <a:bodyPr/>
          <a:lstStyle>
            <a:lvl1pPr>
              <a:defRPr b="1">
                <a:solidFill>
                  <a:schemeClr val="bg1"/>
                </a:solidFill>
                <a:latin typeface="+mj-lt"/>
              </a:defRPr>
            </a:lvl1pPr>
          </a:lstStyle>
          <a:p>
            <a:r>
              <a:rPr lang="en-US"/>
              <a:t>Click to edit Master title style</a:t>
            </a:r>
          </a:p>
        </p:txBody>
      </p:sp>
      <p:pic>
        <p:nvPicPr>
          <p:cNvPr id="5" name="Picture 4" descr="A blue and white text on a black background&#10;&#10;AI-generated content may be incorrect.">
            <a:extLst>
              <a:ext uri="{FF2B5EF4-FFF2-40B4-BE49-F238E27FC236}">
                <a16:creationId xmlns:a16="http://schemas.microsoft.com/office/drawing/2014/main" id="{FCDFD7B0-9C07-46E2-9B52-15F7C57204D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539962" y="6387262"/>
            <a:ext cx="2325914" cy="273178"/>
          </a:xfrm>
          <a:prstGeom prst="rect">
            <a:avLst/>
          </a:prstGeom>
        </p:spPr>
      </p:pic>
      <p:sp>
        <p:nvSpPr>
          <p:cNvPr id="7" name="TextBox 6">
            <a:extLst>
              <a:ext uri="{FF2B5EF4-FFF2-40B4-BE49-F238E27FC236}">
                <a16:creationId xmlns:a16="http://schemas.microsoft.com/office/drawing/2014/main" id="{5565E59E-91A7-A611-74B3-6ACBE49D3C8F}"/>
              </a:ext>
            </a:extLst>
          </p:cNvPr>
          <p:cNvSpPr txBox="1"/>
          <p:nvPr userDrawn="1"/>
        </p:nvSpPr>
        <p:spPr>
          <a:xfrm>
            <a:off x="233651" y="6396999"/>
            <a:ext cx="928459" cy="369332"/>
          </a:xfrm>
          <a:prstGeom prst="rect">
            <a:avLst/>
          </a:prstGeom>
          <a:noFill/>
        </p:spPr>
        <p:txBody>
          <a:bodyPr wrap="none" rtlCol="0">
            <a:spAutoFit/>
          </a:bodyPr>
          <a:lstStyle/>
          <a:p>
            <a:r>
              <a:rPr lang="en-US" sz="1800" b="0">
                <a:solidFill>
                  <a:schemeClr val="bg1"/>
                </a:solidFill>
                <a:latin typeface="Cera Pro" panose="00000400000000000000" pitchFamily="2" charset="0"/>
              </a:rPr>
              <a:t>#ITN25</a:t>
            </a:r>
          </a:p>
        </p:txBody>
      </p:sp>
      <p:sp>
        <p:nvSpPr>
          <p:cNvPr id="10" name="Text Placeholder 9">
            <a:extLst>
              <a:ext uri="{FF2B5EF4-FFF2-40B4-BE49-F238E27FC236}">
                <a16:creationId xmlns:a16="http://schemas.microsoft.com/office/drawing/2014/main" id="{7DD356AE-FBBC-4D08-C21E-C412041476B3}"/>
              </a:ext>
            </a:extLst>
          </p:cNvPr>
          <p:cNvSpPr>
            <a:spLocks noGrp="1"/>
          </p:cNvSpPr>
          <p:nvPr>
            <p:ph type="body" sz="quarter" idx="10"/>
          </p:nvPr>
        </p:nvSpPr>
        <p:spPr>
          <a:xfrm>
            <a:off x="781050" y="1682151"/>
            <a:ext cx="10515600" cy="419953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2081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Custom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0668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9C031-BB7C-22FA-F678-C65BFDDB6C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7FD81E-7B57-DDE6-5CAC-80548C1AC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DB0D00-CE8E-B79E-699E-95B11C8438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AFEE25-AF52-AC88-1BFF-A6297D7178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6DDB81-0FB7-2FBA-67A4-641C442496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C1BDF5-AF4B-DAA3-B012-315498BF675C}"/>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8" name="Footer Placeholder 7">
            <a:extLst>
              <a:ext uri="{FF2B5EF4-FFF2-40B4-BE49-F238E27FC236}">
                <a16:creationId xmlns:a16="http://schemas.microsoft.com/office/drawing/2014/main" id="{F7EA2FD7-177C-E5CE-413A-C39B236CB2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108FDA-1379-A24A-E822-08F170FD4D7C}"/>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16484391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40B575-9BF9-12B8-BA49-33B6BC9F55A8}"/>
              </a:ext>
            </a:extLst>
          </p:cNvPr>
          <p:cNvSpPr>
            <a:spLocks noGrp="1"/>
          </p:cNvSpPr>
          <p:nvPr>
            <p:ph type="dt" sz="half" idx="10"/>
          </p:nvPr>
        </p:nvSpPr>
        <p:spPr/>
        <p:txBody>
          <a:bodyPr/>
          <a:lstStyle/>
          <a:p>
            <a:fld id="{42AA1BE6-5B0D-DB4D-90D0-0095D77D9CC0}" type="datetimeFigureOut">
              <a:rPr lang="en-US" smtClean="0"/>
              <a:t>7/16/2026</a:t>
            </a:fld>
            <a:endParaRPr lang="en-US"/>
          </a:p>
        </p:txBody>
      </p:sp>
      <p:sp>
        <p:nvSpPr>
          <p:cNvPr id="3" name="Footer Placeholder 2">
            <a:extLst>
              <a:ext uri="{FF2B5EF4-FFF2-40B4-BE49-F238E27FC236}">
                <a16:creationId xmlns:a16="http://schemas.microsoft.com/office/drawing/2014/main" id="{6E31D830-7C38-9C04-0F25-0644A5C7FD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3C882E-2963-95C7-D229-E5BB9BC0B193}"/>
              </a:ext>
            </a:extLst>
          </p:cNvPr>
          <p:cNvSpPr>
            <a:spLocks noGrp="1"/>
          </p:cNvSpPr>
          <p:nvPr>
            <p:ph type="sldNum" sz="quarter" idx="12"/>
          </p:nvPr>
        </p:nvSpPr>
        <p:spPr/>
        <p:txBody>
          <a:bodyPr/>
          <a:lstStyle/>
          <a:p>
            <a:fld id="{D3068B9F-663A-4449-9F23-D45BCA8D861E}" type="slidenum">
              <a:rPr lang="en-US" smtClean="0"/>
              <a:t>‹#›</a:t>
            </a:fld>
            <a:endParaRPr lang="en-US"/>
          </a:p>
        </p:txBody>
      </p:sp>
    </p:spTree>
    <p:extLst>
      <p:ext uri="{BB962C8B-B14F-4D97-AF65-F5344CB8AC3E}">
        <p14:creationId xmlns:p14="http://schemas.microsoft.com/office/powerpoint/2010/main" val="2541405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5847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Slide-Logo and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6"/>
            <a:ext cx="3827883" cy="961861"/>
          </a:xfrm>
        </p:spPr>
        <p:txBody>
          <a:bodyPr>
            <a:normAutofit/>
          </a:bodyPr>
          <a:lstStyle>
            <a:lvl1pPr>
              <a:defRPr sz="4800" b="1" i="0">
                <a:solidFill>
                  <a:schemeClr val="bg1"/>
                </a:solidFill>
                <a:latin typeface="Cera Pro" panose="00000400000000000000" pitchFamily="2" charset="0"/>
                <a:cs typeface="Calibri" panose="020F0502020204030204" pitchFamily="34" charset="0"/>
              </a:defRPr>
            </a:lvl1pPr>
          </a:lstStyle>
          <a:p>
            <a:r>
              <a:rPr lang="en-GB"/>
              <a:t>Title</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3"/>
            <a:ext cx="4029272" cy="449451"/>
          </a:xfrm>
        </p:spPr>
        <p:txBody>
          <a:bodyPr>
            <a:noAutofit/>
          </a:bodyPr>
          <a:lstStyle>
            <a:lvl1pPr marL="0" indent="0">
              <a:buNone/>
              <a:defRPr sz="2800" b="0" i="0">
                <a:solidFill>
                  <a:schemeClr val="bg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Tree>
    <p:extLst>
      <p:ext uri="{BB962C8B-B14F-4D97-AF65-F5344CB8AC3E}">
        <p14:creationId xmlns:p14="http://schemas.microsoft.com/office/powerpoint/2010/main" val="286635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_slide-logo">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1B23EC2-2E46-6FF8-E48F-8C3E5FD5B3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389" y="1758845"/>
            <a:ext cx="3607411" cy="556699"/>
          </a:xfrm>
          <a:prstGeom prst="rect">
            <a:avLst/>
          </a:prstGeom>
        </p:spPr>
      </p:pic>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6"/>
            <a:ext cx="3827883" cy="961861"/>
          </a:xfrm>
        </p:spPr>
        <p:txBody>
          <a:bodyPr>
            <a:normAutofit/>
          </a:bodyPr>
          <a:lstStyle>
            <a:lvl1pPr>
              <a:defRPr sz="4800" b="1" i="0">
                <a:solidFill>
                  <a:schemeClr val="bg1"/>
                </a:solidFill>
                <a:latin typeface="Cera Pro" panose="00000400000000000000" pitchFamily="2" charset="0"/>
                <a:cs typeface="Calibri" panose="020F0502020204030204" pitchFamily="34" charset="0"/>
              </a:defRPr>
            </a:lvl1pPr>
          </a:lstStyle>
          <a:p>
            <a:r>
              <a:rPr lang="en-GB"/>
              <a:t>Title</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3"/>
            <a:ext cx="4029272" cy="449451"/>
          </a:xfrm>
        </p:spPr>
        <p:txBody>
          <a:bodyPr>
            <a:noAutofit/>
          </a:bodyPr>
          <a:lstStyle>
            <a:lvl1pPr marL="0" indent="0">
              <a:buNone/>
              <a:defRPr sz="2800" b="0" i="0">
                <a:solidFill>
                  <a:schemeClr val="bg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cxnSp>
        <p:nvCxnSpPr>
          <p:cNvPr id="2" name="Straight Connector 1">
            <a:extLst>
              <a:ext uri="{FF2B5EF4-FFF2-40B4-BE49-F238E27FC236}">
                <a16:creationId xmlns:a16="http://schemas.microsoft.com/office/drawing/2014/main" id="{3E99225A-FD63-4DD3-CBBA-AA0067C437CE}"/>
              </a:ext>
            </a:extLst>
          </p:cNvPr>
          <p:cNvCxnSpPr>
            <a:cxnSpLocks/>
          </p:cNvCxnSpPr>
          <p:nvPr/>
        </p:nvCxnSpPr>
        <p:spPr>
          <a:xfrm>
            <a:off x="761390" y="4993487"/>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074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ection_Title-Slide">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45" name="Title 44">
            <a:extLst>
              <a:ext uri="{FF2B5EF4-FFF2-40B4-BE49-F238E27FC236}">
                <a16:creationId xmlns:a16="http://schemas.microsoft.com/office/drawing/2014/main" id="{C629FBE1-1840-DDE7-C4EA-AC26D6703D1A}"/>
              </a:ext>
            </a:extLst>
          </p:cNvPr>
          <p:cNvSpPr>
            <a:spLocks noGrp="1"/>
          </p:cNvSpPr>
          <p:nvPr>
            <p:ph type="title" hasCustomPrompt="1"/>
          </p:nvPr>
        </p:nvSpPr>
        <p:spPr>
          <a:xfrm>
            <a:off x="761389" y="2945176"/>
            <a:ext cx="4725011" cy="961861"/>
          </a:xfrm>
        </p:spPr>
        <p:txBody>
          <a:bodyPr>
            <a:normAutofit/>
          </a:bodyPr>
          <a:lstStyle>
            <a:lvl1pPr>
              <a:defRPr sz="4800" b="1" i="0">
                <a:solidFill>
                  <a:schemeClr val="bg1"/>
                </a:solidFill>
                <a:latin typeface="Cera Pro" panose="00000400000000000000" pitchFamily="2" charset="0"/>
                <a:cs typeface="Calibri" panose="020F0502020204030204" pitchFamily="34" charset="0"/>
              </a:defRPr>
            </a:lvl1pPr>
          </a:lstStyle>
          <a:p>
            <a:r>
              <a:rPr lang="en-GB"/>
              <a:t>Section title</a:t>
            </a:r>
            <a:endParaRPr lang="en-US"/>
          </a:p>
        </p:txBody>
      </p:sp>
      <p:sp>
        <p:nvSpPr>
          <p:cNvPr id="55" name="Content Placeholder 54">
            <a:extLst>
              <a:ext uri="{FF2B5EF4-FFF2-40B4-BE49-F238E27FC236}">
                <a16:creationId xmlns:a16="http://schemas.microsoft.com/office/drawing/2014/main" id="{11948EB0-0AE7-8842-3172-EB636AA6856C}"/>
              </a:ext>
            </a:extLst>
          </p:cNvPr>
          <p:cNvSpPr>
            <a:spLocks noGrp="1"/>
          </p:cNvSpPr>
          <p:nvPr>
            <p:ph sz="quarter" idx="10" hasCustomPrompt="1"/>
          </p:nvPr>
        </p:nvSpPr>
        <p:spPr>
          <a:xfrm>
            <a:off x="761389" y="4144603"/>
            <a:ext cx="4029272" cy="449451"/>
          </a:xfrm>
        </p:spPr>
        <p:txBody>
          <a:bodyPr>
            <a:noAutofit/>
          </a:bodyPr>
          <a:lstStyle>
            <a:lvl1pPr marL="0" indent="0">
              <a:buNone/>
              <a:defRPr sz="2800" b="0" i="0">
                <a:solidFill>
                  <a:schemeClr val="bg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cxnSp>
        <p:nvCxnSpPr>
          <p:cNvPr id="24" name="Straight Connector 23">
            <a:extLst>
              <a:ext uri="{FF2B5EF4-FFF2-40B4-BE49-F238E27FC236}">
                <a16:creationId xmlns:a16="http://schemas.microsoft.com/office/drawing/2014/main" id="{1FDB5398-1CE2-BD12-04E4-ADBF7C63E65A}"/>
              </a:ext>
            </a:extLst>
          </p:cNvPr>
          <p:cNvCxnSpPr>
            <a:cxnSpLocks/>
          </p:cNvCxnSpPr>
          <p:nvPr/>
        </p:nvCxnSpPr>
        <p:spPr>
          <a:xfrm>
            <a:off x="761390" y="4993487"/>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Tree>
    <p:extLst>
      <p:ext uri="{BB962C8B-B14F-4D97-AF65-F5344CB8AC3E}">
        <p14:creationId xmlns:p14="http://schemas.microsoft.com/office/powerpoint/2010/main" val="262273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peaker-Headsho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0E1E88-88E8-235C-E704-18FD4F48407D}"/>
              </a:ext>
            </a:extLst>
          </p:cNvPr>
          <p:cNvSpPr/>
          <p:nvPr/>
        </p:nvSpPr>
        <p:spPr>
          <a:xfrm>
            <a:off x="949960" y="2867129"/>
            <a:ext cx="9398000" cy="2672080"/>
          </a:xfrm>
          <a:prstGeom prst="rect">
            <a:avLst/>
          </a:prstGeom>
          <a:solidFill>
            <a:schemeClr val="accent5">
              <a:alpha val="1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era Pro" panose="00000400000000000000" pitchFamily="2" charset="0"/>
            </a:endParaRPr>
          </a:p>
        </p:txBody>
      </p:sp>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grpSp>
        <p:nvGrpSpPr>
          <p:cNvPr id="30" name="Group 29">
            <a:extLst>
              <a:ext uri="{FF2B5EF4-FFF2-40B4-BE49-F238E27FC236}">
                <a16:creationId xmlns:a16="http://schemas.microsoft.com/office/drawing/2014/main" id="{779BB08C-F18D-575B-0A23-D628DA44BD01}"/>
              </a:ext>
            </a:extLst>
          </p:cNvPr>
          <p:cNvGrpSpPr/>
          <p:nvPr/>
        </p:nvGrpSpPr>
        <p:grpSpPr>
          <a:xfrm>
            <a:off x="0" y="6302644"/>
            <a:ext cx="12192000" cy="650441"/>
            <a:chOff x="0" y="6295435"/>
            <a:chExt cx="12192000" cy="650441"/>
          </a:xfrm>
        </p:grpSpPr>
        <p:sp>
          <p:nvSpPr>
            <p:cNvPr id="31" name="Rectangle 30">
              <a:extLst>
                <a:ext uri="{FF2B5EF4-FFF2-40B4-BE49-F238E27FC236}">
                  <a16:creationId xmlns:a16="http://schemas.microsoft.com/office/drawing/2014/main" id="{6FF991B4-AEF6-6F53-395E-4C833622EE14}"/>
                </a:ext>
              </a:extLst>
            </p:cNvPr>
            <p:cNvSpPr/>
            <p:nvPr userDrawn="1"/>
          </p:nvSpPr>
          <p:spPr>
            <a:xfrm>
              <a:off x="0" y="6318585"/>
              <a:ext cx="12192000" cy="5394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era Pro" panose="00000400000000000000" pitchFamily="2" charset="0"/>
              </a:endParaRPr>
            </a:p>
          </p:txBody>
        </p:sp>
        <p:sp>
          <p:nvSpPr>
            <p:cNvPr id="33" name="TextBox 32">
              <a:extLst>
                <a:ext uri="{FF2B5EF4-FFF2-40B4-BE49-F238E27FC236}">
                  <a16:creationId xmlns:a16="http://schemas.microsoft.com/office/drawing/2014/main" id="{E319AAC0-6E13-CBB7-C2E1-05484E1A4A33}"/>
                </a:ext>
              </a:extLst>
            </p:cNvPr>
            <p:cNvSpPr txBox="1"/>
            <p:nvPr userDrawn="1"/>
          </p:nvSpPr>
          <p:spPr>
            <a:xfrm>
              <a:off x="269133" y="6391878"/>
              <a:ext cx="6260927" cy="553998"/>
            </a:xfrm>
            <a:prstGeom prst="rect">
              <a:avLst/>
            </a:prstGeom>
          </p:spPr>
          <p:txBody>
            <a:bodyPr vert="horz" wrap="square" lIns="91440" tIns="45720" rIns="91440" bIns="45720" rtlCol="0">
              <a:spAutoFit/>
            </a:bodyPr>
            <a:lstStyle/>
            <a:p>
              <a:pPr algn="l"/>
              <a:r>
                <a:rPr lang="en-US" sz="1000" b="0" i="0" noProof="0">
                  <a:solidFill>
                    <a:schemeClr val="bg1"/>
                  </a:solidFill>
                  <a:latin typeface="Cera Pro" panose="00000400000000000000" pitchFamily="2" charset="0"/>
                  <a:cs typeface="Calibri Light" panose="020F0302020204030204" pitchFamily="34" charset="0"/>
                </a:rPr>
                <a:t>Copyright ©  ConnectWise. ConnectWise CONFIDENTIAL AND PROPRIETARY INFORMATION. All rights reserved. All trademarks, trade names, service marks and logos referenced herein belong to their respective companies.</a:t>
              </a:r>
              <a:endParaRPr lang="en-US" sz="1200" b="0" i="0" noProof="0">
                <a:solidFill>
                  <a:schemeClr val="bg1"/>
                </a:solidFill>
                <a:latin typeface="Cera Pro" panose="00000400000000000000" pitchFamily="2" charset="0"/>
                <a:cs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295435"/>
              <a:ext cx="569844" cy="569844"/>
            </a:xfrm>
            <a:prstGeom prst="rect">
              <a:avLst/>
            </a:prstGeom>
          </p:spPr>
        </p:pic>
      </p:grpSp>
      <p:sp>
        <p:nvSpPr>
          <p:cNvPr id="7" name="Picture Placeholder 6">
            <a:extLst>
              <a:ext uri="{FF2B5EF4-FFF2-40B4-BE49-F238E27FC236}">
                <a16:creationId xmlns:a16="http://schemas.microsoft.com/office/drawing/2014/main" id="{C7ECFE0F-8893-3F7D-1AE7-C284F8EFCF00}"/>
              </a:ext>
            </a:extLst>
          </p:cNvPr>
          <p:cNvSpPr>
            <a:spLocks noGrp="1"/>
          </p:cNvSpPr>
          <p:nvPr>
            <p:ph type="pic" sz="quarter" idx="10"/>
          </p:nvPr>
        </p:nvSpPr>
        <p:spPr>
          <a:xfrm>
            <a:off x="1236436" y="3174469"/>
            <a:ext cx="2057400" cy="2057400"/>
          </a:xfrm>
          <a:prstGeom prst="ellipse">
            <a:avLst/>
          </a:prstGeom>
          <a:solidFill>
            <a:schemeClr val="bg1"/>
          </a:solidFill>
          <a:ln>
            <a:noFill/>
          </a:ln>
        </p:spPr>
        <p:txBody>
          <a:bodyPr/>
          <a:lstStyle/>
          <a:p>
            <a:r>
              <a:rPr lang="en-US"/>
              <a:t>Click icon to add picture</a:t>
            </a:r>
          </a:p>
        </p:txBody>
      </p:sp>
      <p:sp>
        <p:nvSpPr>
          <p:cNvPr id="10" name="Text Placeholder 9">
            <a:extLst>
              <a:ext uri="{FF2B5EF4-FFF2-40B4-BE49-F238E27FC236}">
                <a16:creationId xmlns:a16="http://schemas.microsoft.com/office/drawing/2014/main" id="{C63CE3D3-3685-385D-C133-FC11B58A53E2}"/>
              </a:ext>
            </a:extLst>
          </p:cNvPr>
          <p:cNvSpPr>
            <a:spLocks noGrp="1"/>
          </p:cNvSpPr>
          <p:nvPr>
            <p:ph type="body" sz="quarter" idx="11" hasCustomPrompt="1"/>
          </p:nvPr>
        </p:nvSpPr>
        <p:spPr>
          <a:xfrm>
            <a:off x="3688556" y="3174469"/>
            <a:ext cx="6349523" cy="1458491"/>
          </a:xfrm>
        </p:spPr>
        <p:txBody>
          <a:bodyPr>
            <a:normAutofit/>
          </a:bodyPr>
          <a:lstStyle>
            <a:lvl1pPr marL="0" indent="0">
              <a:buNone/>
              <a:defRPr sz="1800" baseline="0">
                <a:solidFill>
                  <a:schemeClr val="bg1"/>
                </a:solidFill>
                <a:latin typeface="Cera Pro" panose="00000400000000000000" pitchFamily="2" charset="0"/>
              </a:defRPr>
            </a:lvl1pPr>
            <a:lvl2pPr>
              <a:defRPr baseline="0">
                <a:latin typeface="+mn-lt"/>
              </a:defRPr>
            </a:lvl2pPr>
            <a:lvl3pPr>
              <a:defRPr baseline="0">
                <a:latin typeface="+mn-lt"/>
              </a:defRPr>
            </a:lvl3pPr>
            <a:lvl4pPr>
              <a:defRPr baseline="0">
                <a:latin typeface="+mn-lt"/>
              </a:defRPr>
            </a:lvl4pPr>
            <a:lvl5pPr>
              <a:defRPr baseline="0">
                <a:latin typeface="+mn-lt"/>
              </a:defRPr>
            </a:lvl5pPr>
          </a:lstStyle>
          <a:p>
            <a:pPr lvl="0"/>
            <a:r>
              <a:rPr lang="en-US"/>
              <a:t>Insert success story</a:t>
            </a:r>
          </a:p>
        </p:txBody>
      </p:sp>
      <p:sp>
        <p:nvSpPr>
          <p:cNvPr id="13" name="Text Placeholder 12">
            <a:extLst>
              <a:ext uri="{FF2B5EF4-FFF2-40B4-BE49-F238E27FC236}">
                <a16:creationId xmlns:a16="http://schemas.microsoft.com/office/drawing/2014/main" id="{9FB127ED-B991-89E7-B21C-E86D49862181}"/>
              </a:ext>
            </a:extLst>
          </p:cNvPr>
          <p:cNvSpPr>
            <a:spLocks noGrp="1"/>
          </p:cNvSpPr>
          <p:nvPr>
            <p:ph type="body" sz="quarter" idx="12" hasCustomPrompt="1"/>
          </p:nvPr>
        </p:nvSpPr>
        <p:spPr>
          <a:xfrm>
            <a:off x="3717926" y="4761231"/>
            <a:ext cx="3973513" cy="399520"/>
          </a:xfrm>
        </p:spPr>
        <p:txBody>
          <a:bodyPr>
            <a:normAutofit/>
          </a:bodyPr>
          <a:lstStyle>
            <a:lvl1pPr marL="0" indent="0">
              <a:lnSpc>
                <a:spcPts val="1800"/>
              </a:lnSpc>
              <a:spcBef>
                <a:spcPts val="0"/>
              </a:spcBef>
              <a:buNone/>
              <a:defRPr sz="1600" b="1" i="0">
                <a:solidFill>
                  <a:schemeClr val="accent3"/>
                </a:solidFill>
                <a:latin typeface="Cera Pro" panose="00000400000000000000" pitchFamily="2" charset="0"/>
                <a:cs typeface="Calibri" panose="020F0502020204030204" pitchFamily="34" charset="0"/>
              </a:defRPr>
            </a:lvl1pPr>
          </a:lstStyle>
          <a:p>
            <a:pPr lvl="0"/>
            <a:r>
              <a:rPr lang="en-US"/>
              <a:t>First Lastname,</a:t>
            </a:r>
          </a:p>
        </p:txBody>
      </p:sp>
      <p:sp>
        <p:nvSpPr>
          <p:cNvPr id="15" name="Text Placeholder 14">
            <a:extLst>
              <a:ext uri="{FF2B5EF4-FFF2-40B4-BE49-F238E27FC236}">
                <a16:creationId xmlns:a16="http://schemas.microsoft.com/office/drawing/2014/main" id="{6DA871B0-C22E-A768-6538-38E5EF37DB4F}"/>
              </a:ext>
            </a:extLst>
          </p:cNvPr>
          <p:cNvSpPr>
            <a:spLocks noGrp="1"/>
          </p:cNvSpPr>
          <p:nvPr>
            <p:ph type="body" sz="quarter" idx="13" hasCustomPrompt="1"/>
          </p:nvPr>
        </p:nvSpPr>
        <p:spPr>
          <a:xfrm>
            <a:off x="3718244" y="5089845"/>
            <a:ext cx="4003675" cy="449367"/>
          </a:xfrm>
        </p:spPr>
        <p:txBody>
          <a:bodyPr>
            <a:normAutofit/>
          </a:bodyPr>
          <a:lstStyle>
            <a:lvl1pPr marL="0" indent="0">
              <a:buNone/>
              <a:defRPr sz="1400">
                <a:solidFill>
                  <a:schemeClr val="bg1"/>
                </a:solidFill>
                <a:latin typeface="Cera Pro" panose="00000400000000000000" pitchFamily="2" charset="0"/>
              </a:defRPr>
            </a:lvl1pPr>
          </a:lstStyle>
          <a:p>
            <a:pPr lvl="0"/>
            <a:r>
              <a:rPr lang="en-US"/>
              <a:t>Title</a:t>
            </a:r>
          </a:p>
        </p:txBody>
      </p:sp>
      <p:sp>
        <p:nvSpPr>
          <p:cNvPr id="17" name="Text Placeholder 16">
            <a:extLst>
              <a:ext uri="{FF2B5EF4-FFF2-40B4-BE49-F238E27FC236}">
                <a16:creationId xmlns:a16="http://schemas.microsoft.com/office/drawing/2014/main" id="{548C631A-37BF-76C6-CA77-1A8127EC24D6}"/>
              </a:ext>
            </a:extLst>
          </p:cNvPr>
          <p:cNvSpPr>
            <a:spLocks noGrp="1"/>
          </p:cNvSpPr>
          <p:nvPr>
            <p:ph type="body" sz="quarter" idx="14" hasCustomPrompt="1"/>
          </p:nvPr>
        </p:nvSpPr>
        <p:spPr>
          <a:xfrm>
            <a:off x="949960" y="1879601"/>
            <a:ext cx="7635240" cy="987425"/>
          </a:xfrm>
        </p:spPr>
        <p:txBody>
          <a:bodyPr>
            <a:normAutofit/>
          </a:bodyPr>
          <a:lstStyle>
            <a:lvl1pPr marL="0" indent="0">
              <a:buNone/>
              <a:defRPr sz="4400">
                <a:solidFill>
                  <a:schemeClr val="bg1"/>
                </a:solidFill>
                <a:latin typeface="Cera Pro" panose="00000400000000000000" pitchFamily="2" charset="0"/>
              </a:defRPr>
            </a:lvl1pPr>
          </a:lstStyle>
          <a:p>
            <a:pPr lvl="0"/>
            <a:r>
              <a:rPr lang="en-US"/>
              <a:t>Success story headline</a:t>
            </a:r>
          </a:p>
        </p:txBody>
      </p:sp>
      <p:sp>
        <p:nvSpPr>
          <p:cNvPr id="21" name="TextBox 20">
            <a:extLst>
              <a:ext uri="{FF2B5EF4-FFF2-40B4-BE49-F238E27FC236}">
                <a16:creationId xmlns:a16="http://schemas.microsoft.com/office/drawing/2014/main" id="{C97B8F27-FAE9-6673-E334-10BAD46A240B}"/>
              </a:ext>
            </a:extLst>
          </p:cNvPr>
          <p:cNvSpPr txBox="1"/>
          <p:nvPr/>
        </p:nvSpPr>
        <p:spPr>
          <a:xfrm>
            <a:off x="3293837" y="436880"/>
            <a:ext cx="1318804" cy="762000"/>
          </a:xfrm>
          <a:prstGeom prst="rect">
            <a:avLst/>
          </a:prstGeom>
        </p:spPr>
        <p:txBody>
          <a:bodyPr vert="horz" wrap="square" lIns="91440" tIns="45720" rIns="91440" bIns="45720" rtlCol="0">
            <a:normAutofit/>
          </a:bodyPr>
          <a:lstStyle/>
          <a:p>
            <a:pPr algn="l"/>
            <a:endParaRPr lang="en-US" sz="1800" b="0">
              <a:latin typeface="Cera Pro" panose="00000400000000000000" pitchFamily="2" charset="0"/>
            </a:endParaRPr>
          </a:p>
        </p:txBody>
      </p:sp>
    </p:spTree>
    <p:extLst>
      <p:ext uri="{BB962C8B-B14F-4D97-AF65-F5344CB8AC3E}">
        <p14:creationId xmlns:p14="http://schemas.microsoft.com/office/powerpoint/2010/main" val="83589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Half Text Half Image">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pic>
        <p:nvPicPr>
          <p:cNvPr id="8" name="Picture 7" descr="A black background with blue hexagons&#10;&#10;Description automatically generated with low confidence">
            <a:extLst>
              <a:ext uri="{FF2B5EF4-FFF2-40B4-BE49-F238E27FC236}">
                <a16:creationId xmlns:a16="http://schemas.microsoft.com/office/drawing/2014/main" id="{7C9B194E-ECDF-5CAF-FF5D-BB6B1AED8CE4}"/>
              </a:ext>
            </a:extLst>
          </p:cNvPr>
          <p:cNvPicPr>
            <a:picLocks noChangeAspect="1"/>
          </p:cNvPicPr>
          <p:nvPr/>
        </p:nvPicPr>
        <p:blipFill>
          <a:blip r:embed="rId2"/>
          <a:stretch>
            <a:fillRect/>
          </a:stretch>
        </p:blipFill>
        <p:spPr>
          <a:xfrm>
            <a:off x="8363516" y="-389433"/>
            <a:ext cx="4394200" cy="2311400"/>
          </a:xfrm>
          <a:prstGeom prst="rect">
            <a:avLst/>
          </a:prstGeom>
        </p:spPr>
      </p:pic>
      <p:pic>
        <p:nvPicPr>
          <p:cNvPr id="34" name="Graphic 33">
            <a:extLst>
              <a:ext uri="{FF2B5EF4-FFF2-40B4-BE49-F238E27FC236}">
                <a16:creationId xmlns:a16="http://schemas.microsoft.com/office/drawing/2014/main" id="{9CB0FAD8-12BF-8A91-AA5C-8164754E9E0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37235" y="6302647"/>
            <a:ext cx="569844" cy="569844"/>
          </a:xfrm>
          <a:prstGeom prst="rect">
            <a:avLst/>
          </a:prstGeom>
        </p:spPr>
      </p:pic>
      <p:sp>
        <p:nvSpPr>
          <p:cNvPr id="10" name="Text Placeholder 9">
            <a:extLst>
              <a:ext uri="{FF2B5EF4-FFF2-40B4-BE49-F238E27FC236}">
                <a16:creationId xmlns:a16="http://schemas.microsoft.com/office/drawing/2014/main" id="{C63CE3D3-3685-385D-C133-FC11B58A53E2}"/>
              </a:ext>
            </a:extLst>
          </p:cNvPr>
          <p:cNvSpPr>
            <a:spLocks noGrp="1"/>
          </p:cNvSpPr>
          <p:nvPr>
            <p:ph type="body" sz="quarter" idx="11" hasCustomPrompt="1"/>
          </p:nvPr>
        </p:nvSpPr>
        <p:spPr>
          <a:xfrm>
            <a:off x="545306" y="1600201"/>
            <a:ext cx="4423623" cy="2790260"/>
          </a:xfrm>
        </p:spPr>
        <p:txBody>
          <a:bodyPr>
            <a:normAutofit/>
          </a:bodyPr>
          <a:lstStyle>
            <a:lvl1pPr marL="0" indent="0">
              <a:buNone/>
              <a:defRPr sz="1800" baseline="0">
                <a:solidFill>
                  <a:schemeClr val="bg1"/>
                </a:solidFill>
                <a:latin typeface="Cera Pro" panose="00000400000000000000" pitchFamily="2" charset="0"/>
              </a:defRPr>
            </a:lvl1pPr>
            <a:lvl2pPr>
              <a:defRPr baseline="0">
                <a:latin typeface="+mn-lt"/>
              </a:defRPr>
            </a:lvl2pPr>
            <a:lvl3pPr>
              <a:defRPr baseline="0">
                <a:latin typeface="+mn-lt"/>
              </a:defRPr>
            </a:lvl3pPr>
            <a:lvl4pPr>
              <a:defRPr baseline="0">
                <a:latin typeface="+mn-lt"/>
              </a:defRPr>
            </a:lvl4pPr>
            <a:lvl5pPr>
              <a:defRPr baseline="0">
                <a:latin typeface="+mn-lt"/>
              </a:defRPr>
            </a:lvl5pPr>
          </a:lstStyle>
          <a:p>
            <a:pPr lvl="0"/>
            <a:r>
              <a:rPr lang="en-US"/>
              <a:t>Insert solution</a:t>
            </a:r>
          </a:p>
        </p:txBody>
      </p:sp>
      <p:sp>
        <p:nvSpPr>
          <p:cNvPr id="17" name="Text Placeholder 16">
            <a:extLst>
              <a:ext uri="{FF2B5EF4-FFF2-40B4-BE49-F238E27FC236}">
                <a16:creationId xmlns:a16="http://schemas.microsoft.com/office/drawing/2014/main" id="{548C631A-37BF-76C6-CA77-1A8127EC24D6}"/>
              </a:ext>
            </a:extLst>
          </p:cNvPr>
          <p:cNvSpPr>
            <a:spLocks noGrp="1"/>
          </p:cNvSpPr>
          <p:nvPr>
            <p:ph type="body" sz="quarter" idx="14" hasCustomPrompt="1"/>
          </p:nvPr>
        </p:nvSpPr>
        <p:spPr>
          <a:xfrm>
            <a:off x="511149" y="576130"/>
            <a:ext cx="7635240" cy="987425"/>
          </a:xfrm>
        </p:spPr>
        <p:txBody>
          <a:bodyPr>
            <a:normAutofit/>
          </a:bodyPr>
          <a:lstStyle>
            <a:lvl1pPr marL="0" indent="0">
              <a:buNone/>
              <a:defRPr sz="3600" b="0" i="0">
                <a:solidFill>
                  <a:schemeClr val="bg1"/>
                </a:solidFill>
                <a:latin typeface="Cera Pro" panose="00000400000000000000" pitchFamily="2" charset="0"/>
                <a:cs typeface="Calibri" panose="020F0502020204030204" pitchFamily="34" charset="0"/>
              </a:defRPr>
            </a:lvl1pPr>
          </a:lstStyle>
          <a:p>
            <a:pPr lvl="0"/>
            <a:r>
              <a:rPr lang="en-US"/>
              <a:t>Pain point headline</a:t>
            </a:r>
          </a:p>
        </p:txBody>
      </p:sp>
      <p:sp>
        <p:nvSpPr>
          <p:cNvPr id="21" name="TextBox 20">
            <a:extLst>
              <a:ext uri="{FF2B5EF4-FFF2-40B4-BE49-F238E27FC236}">
                <a16:creationId xmlns:a16="http://schemas.microsoft.com/office/drawing/2014/main" id="{C97B8F27-FAE9-6673-E334-10BAD46A240B}"/>
              </a:ext>
            </a:extLst>
          </p:cNvPr>
          <p:cNvSpPr txBox="1"/>
          <p:nvPr/>
        </p:nvSpPr>
        <p:spPr>
          <a:xfrm>
            <a:off x="3293837" y="436880"/>
            <a:ext cx="1318804" cy="762000"/>
          </a:xfrm>
          <a:prstGeom prst="rect">
            <a:avLst/>
          </a:prstGeom>
        </p:spPr>
        <p:txBody>
          <a:bodyPr vert="horz" wrap="square" lIns="91440" tIns="45720" rIns="91440" bIns="45720" rtlCol="0">
            <a:normAutofit/>
          </a:bodyPr>
          <a:lstStyle/>
          <a:p>
            <a:pPr algn="l"/>
            <a:endParaRPr lang="en-US" sz="1800" b="0">
              <a:latin typeface="Cera Pro" panose="00000400000000000000" pitchFamily="2" charset="0"/>
            </a:endParaRPr>
          </a:p>
        </p:txBody>
      </p:sp>
      <p:sp>
        <p:nvSpPr>
          <p:cNvPr id="6" name="Picture Placeholder 5">
            <a:extLst>
              <a:ext uri="{FF2B5EF4-FFF2-40B4-BE49-F238E27FC236}">
                <a16:creationId xmlns:a16="http://schemas.microsoft.com/office/drawing/2014/main" id="{5B62D34D-5879-80A3-E733-F550AAABD846}"/>
              </a:ext>
            </a:extLst>
          </p:cNvPr>
          <p:cNvSpPr>
            <a:spLocks noGrp="1"/>
          </p:cNvSpPr>
          <p:nvPr>
            <p:ph type="pic" sz="quarter" idx="15" hasCustomPrompt="1"/>
          </p:nvPr>
        </p:nvSpPr>
        <p:spPr>
          <a:xfrm>
            <a:off x="5245101" y="1600200"/>
            <a:ext cx="6092825" cy="4636435"/>
          </a:xfrm>
          <a:noFill/>
        </p:spPr>
        <p:txBody>
          <a:bodyPr/>
          <a:lstStyle>
            <a:lvl1pPr marL="0" indent="0">
              <a:buNone/>
              <a:defRPr>
                <a:solidFill>
                  <a:schemeClr val="bg1"/>
                </a:solidFill>
                <a:latin typeface="Cera Pro" panose="00000400000000000000" pitchFamily="2" charset="0"/>
              </a:defRPr>
            </a:lvl1pPr>
          </a:lstStyle>
          <a:p>
            <a:r>
              <a:rPr lang="en-US"/>
              <a:t>Insert screenshot</a:t>
            </a:r>
          </a:p>
        </p:txBody>
      </p:sp>
    </p:spTree>
    <p:extLst>
      <p:ext uri="{BB962C8B-B14F-4D97-AF65-F5344CB8AC3E}">
        <p14:creationId xmlns:p14="http://schemas.microsoft.com/office/powerpoint/2010/main" val="28085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ueBackground-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6CD22D-6E78-D7DE-CAC7-F871DCCB005D}"/>
              </a:ext>
            </a:extLst>
          </p:cNvPr>
          <p:cNvSpPr/>
          <p:nvPr userDrawn="1"/>
        </p:nvSpPr>
        <p:spPr>
          <a:xfrm>
            <a:off x="0" y="0"/>
            <a:ext cx="12192000" cy="6872488"/>
          </a:xfrm>
          <a:prstGeom prst="rect">
            <a:avLst/>
          </a:prstGeom>
          <a:solidFill>
            <a:schemeClr val="tx2">
              <a:alpha val="314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10" name="Title 44">
            <a:extLst>
              <a:ext uri="{FF2B5EF4-FFF2-40B4-BE49-F238E27FC236}">
                <a16:creationId xmlns:a16="http://schemas.microsoft.com/office/drawing/2014/main" id="{69B7E5D5-024B-1326-821E-503EF8426525}"/>
              </a:ext>
            </a:extLst>
          </p:cNvPr>
          <p:cNvSpPr>
            <a:spLocks noGrp="1"/>
          </p:cNvSpPr>
          <p:nvPr>
            <p:ph type="title" hasCustomPrompt="1"/>
          </p:nvPr>
        </p:nvSpPr>
        <p:spPr>
          <a:xfrm>
            <a:off x="358749" y="0"/>
            <a:ext cx="8875867" cy="961861"/>
          </a:xfrm>
        </p:spPr>
        <p:txBody>
          <a:bodyPr>
            <a:normAutofit/>
          </a:bodyPr>
          <a:lstStyle>
            <a:lvl1pPr>
              <a:defRPr sz="4800" b="0" i="0">
                <a:solidFill>
                  <a:schemeClr val="bg1"/>
                </a:solidFill>
                <a:latin typeface="Cera Pro" panose="00000400000000000000" pitchFamily="2" charset="0"/>
                <a:cs typeface="Calibri" panose="020F0502020204030204" pitchFamily="34" charset="0"/>
              </a:defRPr>
            </a:lvl1pPr>
          </a:lstStyle>
          <a:p>
            <a:r>
              <a:rPr lang="en-GB"/>
              <a:t>Session title</a:t>
            </a:r>
            <a:endParaRPr lang="en-US"/>
          </a:p>
        </p:txBody>
      </p:sp>
      <p:sp>
        <p:nvSpPr>
          <p:cNvPr id="11" name="Text Placeholder 6">
            <a:extLst>
              <a:ext uri="{FF2B5EF4-FFF2-40B4-BE49-F238E27FC236}">
                <a16:creationId xmlns:a16="http://schemas.microsoft.com/office/drawing/2014/main" id="{C1BBF616-DF72-4C79-E558-75E0B53623F0}"/>
              </a:ext>
            </a:extLst>
          </p:cNvPr>
          <p:cNvSpPr>
            <a:spLocks noGrp="1"/>
          </p:cNvSpPr>
          <p:nvPr>
            <p:ph type="body" sz="quarter" idx="13"/>
          </p:nvPr>
        </p:nvSpPr>
        <p:spPr>
          <a:xfrm>
            <a:off x="479502" y="1554481"/>
            <a:ext cx="10302799" cy="4480551"/>
          </a:xfrm>
        </p:spPr>
        <p:txBody>
          <a:bodyPr anchor="t">
            <a:noAutofit/>
          </a:bodyPr>
          <a:lstStyle>
            <a:lvl1pPr marL="228594" indent="-228594" algn="l">
              <a:buFont typeface="Arial" panose="020B0604020202020204" pitchFamily="34" charset="0"/>
              <a:buChar char="•"/>
              <a:defRPr sz="2400">
                <a:solidFill>
                  <a:schemeClr val="bg1"/>
                </a:solidFill>
                <a:latin typeface="Cera Pro" panose="00000400000000000000" pitchFamily="2" charset="0"/>
                <a:cs typeface="Calibri" panose="020F0502020204030204" pitchFamily="34" charset="0"/>
              </a:defRPr>
            </a:lvl1pPr>
            <a:lvl2pPr>
              <a:defRPr sz="2000">
                <a:solidFill>
                  <a:schemeClr val="bg1"/>
                </a:solidFill>
                <a:latin typeface="Cera Pro" panose="00000400000000000000" pitchFamily="2" charset="0"/>
                <a:cs typeface="Calibri" panose="020F0502020204030204" pitchFamily="34" charset="0"/>
              </a:defRPr>
            </a:lvl2pPr>
            <a:lvl3pPr>
              <a:defRPr sz="1800">
                <a:solidFill>
                  <a:schemeClr val="bg1"/>
                </a:solidFill>
                <a:latin typeface="Cera Pro" panose="00000400000000000000" pitchFamily="2" charset="0"/>
                <a:cs typeface="Calibri" panose="020F0502020204030204" pitchFamily="34" charset="0"/>
              </a:defRPr>
            </a:lvl3pPr>
            <a:lvl4pPr>
              <a:defRPr sz="1600">
                <a:solidFill>
                  <a:schemeClr val="bg1"/>
                </a:solidFill>
                <a:latin typeface="Cera Pro" panose="00000400000000000000" pitchFamily="2" charset="0"/>
                <a:cs typeface="Calibri" panose="020F0502020204030204" pitchFamily="34" charset="0"/>
              </a:defRPr>
            </a:lvl4pPr>
            <a:lvl5pPr>
              <a:defRPr sz="1600">
                <a:solidFill>
                  <a:schemeClr val="bg1"/>
                </a:solidFill>
                <a:latin typeface="Cera Pro" panose="00000400000000000000" pitchFamily="2"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 name="Graphic 2">
            <a:extLst>
              <a:ext uri="{FF2B5EF4-FFF2-40B4-BE49-F238E27FC236}">
                <a16:creationId xmlns:a16="http://schemas.microsoft.com/office/drawing/2014/main" id="{53E70E81-7C56-73CA-9668-476DB8F08F8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7234" y="6302644"/>
            <a:ext cx="569844" cy="569844"/>
          </a:xfrm>
          <a:prstGeom prst="rect">
            <a:avLst/>
          </a:prstGeom>
        </p:spPr>
      </p:pic>
    </p:spTree>
    <p:extLst>
      <p:ext uri="{BB962C8B-B14F-4D97-AF65-F5344CB8AC3E}">
        <p14:creationId xmlns:p14="http://schemas.microsoft.com/office/powerpoint/2010/main" val="392336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WhiteBackground - content">
    <p:bg>
      <p:bgPr>
        <a:solidFill>
          <a:schemeClr val="bg1"/>
        </a:soli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
        <p:nvSpPr>
          <p:cNvPr id="10" name="Title 44">
            <a:extLst>
              <a:ext uri="{FF2B5EF4-FFF2-40B4-BE49-F238E27FC236}">
                <a16:creationId xmlns:a16="http://schemas.microsoft.com/office/drawing/2014/main" id="{69B7E5D5-024B-1326-821E-503EF8426525}"/>
              </a:ext>
            </a:extLst>
          </p:cNvPr>
          <p:cNvSpPr>
            <a:spLocks noGrp="1"/>
          </p:cNvSpPr>
          <p:nvPr>
            <p:ph type="title" hasCustomPrompt="1"/>
          </p:nvPr>
        </p:nvSpPr>
        <p:spPr>
          <a:xfrm>
            <a:off x="358749" y="0"/>
            <a:ext cx="8875867" cy="961861"/>
          </a:xfrm>
        </p:spPr>
        <p:txBody>
          <a:bodyPr>
            <a:normAutofit/>
          </a:bodyPr>
          <a:lstStyle>
            <a:lvl1pPr>
              <a:defRPr sz="4800" b="0" i="0">
                <a:solidFill>
                  <a:schemeClr val="accent1"/>
                </a:solidFill>
                <a:latin typeface="Cera Pro" panose="00000400000000000000" pitchFamily="2" charset="0"/>
                <a:cs typeface="Calibri" panose="020F0502020204030204" pitchFamily="34" charset="0"/>
              </a:defRPr>
            </a:lvl1pPr>
          </a:lstStyle>
          <a:p>
            <a:r>
              <a:rPr lang="en-GB"/>
              <a:t>Session title</a:t>
            </a:r>
            <a:endParaRPr lang="en-US"/>
          </a:p>
        </p:txBody>
      </p:sp>
      <p:sp>
        <p:nvSpPr>
          <p:cNvPr id="11" name="Text Placeholder 6">
            <a:extLst>
              <a:ext uri="{FF2B5EF4-FFF2-40B4-BE49-F238E27FC236}">
                <a16:creationId xmlns:a16="http://schemas.microsoft.com/office/drawing/2014/main" id="{C1BBF616-DF72-4C79-E558-75E0B53623F0}"/>
              </a:ext>
            </a:extLst>
          </p:cNvPr>
          <p:cNvSpPr>
            <a:spLocks noGrp="1"/>
          </p:cNvSpPr>
          <p:nvPr>
            <p:ph type="body" sz="quarter" idx="13"/>
          </p:nvPr>
        </p:nvSpPr>
        <p:spPr>
          <a:xfrm>
            <a:off x="479502" y="1554481"/>
            <a:ext cx="10302799" cy="4480551"/>
          </a:xfrm>
        </p:spPr>
        <p:txBody>
          <a:bodyPr anchor="t">
            <a:noAutofit/>
          </a:bodyPr>
          <a:lstStyle>
            <a:lvl1pPr marL="228594" indent="-228594" algn="l">
              <a:buFont typeface="Arial" panose="020B0604020202020204" pitchFamily="34" charset="0"/>
              <a:buChar char="•"/>
              <a:defRPr sz="2400">
                <a:solidFill>
                  <a:schemeClr val="tx1"/>
                </a:solidFill>
                <a:latin typeface="Cera Pro" panose="00000400000000000000" pitchFamily="2" charset="0"/>
                <a:cs typeface="Calibri" panose="020F0502020204030204" pitchFamily="34" charset="0"/>
              </a:defRPr>
            </a:lvl1pPr>
            <a:lvl2pPr>
              <a:defRPr sz="2000">
                <a:solidFill>
                  <a:schemeClr val="tx1"/>
                </a:solidFill>
                <a:latin typeface="Cera Pro" panose="00000400000000000000" pitchFamily="2" charset="0"/>
                <a:cs typeface="Calibri" panose="020F0502020204030204" pitchFamily="34" charset="0"/>
              </a:defRPr>
            </a:lvl2pPr>
            <a:lvl3pPr>
              <a:defRPr sz="1800">
                <a:solidFill>
                  <a:schemeClr val="tx1"/>
                </a:solidFill>
                <a:latin typeface="Cera Pro" panose="00000400000000000000" pitchFamily="2" charset="0"/>
                <a:cs typeface="Calibri" panose="020F0502020204030204" pitchFamily="34" charset="0"/>
              </a:defRPr>
            </a:lvl3pPr>
            <a:lvl4pPr>
              <a:defRPr sz="1600">
                <a:solidFill>
                  <a:schemeClr val="tx1"/>
                </a:solidFill>
                <a:latin typeface="Cera Pro" panose="00000400000000000000" pitchFamily="2" charset="0"/>
                <a:cs typeface="Calibri" panose="020F0502020204030204" pitchFamily="34" charset="0"/>
              </a:defRPr>
            </a:lvl4pPr>
            <a:lvl5pPr>
              <a:defRPr sz="1600">
                <a:solidFill>
                  <a:schemeClr val="tx1"/>
                </a:solidFill>
                <a:latin typeface="Cera Pro" panose="00000400000000000000" pitchFamily="2"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14456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Agenda">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39" name="Text Placeholder 28">
            <a:extLst>
              <a:ext uri="{FF2B5EF4-FFF2-40B4-BE49-F238E27FC236}">
                <a16:creationId xmlns:a16="http://schemas.microsoft.com/office/drawing/2014/main" id="{C612E42C-04A2-72A0-2264-D374260612EE}"/>
              </a:ext>
            </a:extLst>
          </p:cNvPr>
          <p:cNvSpPr>
            <a:spLocks noGrp="1"/>
          </p:cNvSpPr>
          <p:nvPr>
            <p:ph type="body" sz="quarter" idx="10" hasCustomPrompt="1"/>
          </p:nvPr>
        </p:nvSpPr>
        <p:spPr>
          <a:xfrm>
            <a:off x="6270803" y="1355646"/>
            <a:ext cx="5396045" cy="748977"/>
          </a:xfrm>
          <a:solidFill>
            <a:schemeClr val="accent5">
              <a:alpha val="12000"/>
            </a:schemeClr>
          </a:solidFill>
        </p:spPr>
        <p:txBody>
          <a:bodyPr lIns="251999" anchor="ctr" anchorCtr="0"/>
          <a:lstStyle>
            <a:lvl1pPr marL="0" indent="0" algn="l">
              <a:buNone/>
              <a:defRPr sz="2000">
                <a:solidFill>
                  <a:schemeClr val="tx1"/>
                </a:solidFill>
                <a:latin typeface="Cera Pro" panose="00000400000000000000" pitchFamily="2" charset="0"/>
                <a:cs typeface="Calibri" panose="020F0502020204030204" pitchFamily="34" charset="0"/>
              </a:defRPr>
            </a:lvl1pPr>
          </a:lstStyle>
          <a:p>
            <a:pPr lvl="0"/>
            <a:r>
              <a:rPr lang="en-GB"/>
              <a:t>Agenda</a:t>
            </a:r>
            <a:endParaRPr lang="en-US"/>
          </a:p>
        </p:txBody>
      </p:sp>
      <p:sp>
        <p:nvSpPr>
          <p:cNvPr id="40" name="Text Placeholder 28">
            <a:extLst>
              <a:ext uri="{FF2B5EF4-FFF2-40B4-BE49-F238E27FC236}">
                <a16:creationId xmlns:a16="http://schemas.microsoft.com/office/drawing/2014/main" id="{F740512E-CEF2-A5C7-BDAB-05F6E24EE62E}"/>
              </a:ext>
            </a:extLst>
          </p:cNvPr>
          <p:cNvSpPr>
            <a:spLocks noGrp="1"/>
          </p:cNvSpPr>
          <p:nvPr>
            <p:ph type="body" sz="quarter" idx="11" hasCustomPrompt="1"/>
          </p:nvPr>
        </p:nvSpPr>
        <p:spPr>
          <a:xfrm>
            <a:off x="6270803" y="2305673"/>
            <a:ext cx="5396045" cy="748977"/>
          </a:xfrm>
          <a:solidFill>
            <a:schemeClr val="accent5">
              <a:alpha val="12000"/>
            </a:schemeClr>
          </a:solidFill>
        </p:spPr>
        <p:txBody>
          <a:bodyPr lIns="251999" anchor="ctr" anchorCtr="0"/>
          <a:lstStyle>
            <a:lvl1pPr marL="0" indent="0" algn="l">
              <a:buNone/>
              <a:defRPr sz="2000">
                <a:solidFill>
                  <a:schemeClr val="tx1"/>
                </a:solidFill>
                <a:latin typeface="Cera Pro" panose="00000400000000000000" pitchFamily="2" charset="0"/>
                <a:cs typeface="Calibri" panose="020F0502020204030204" pitchFamily="34" charset="0"/>
              </a:defRPr>
            </a:lvl1pPr>
          </a:lstStyle>
          <a:p>
            <a:pPr lvl="0"/>
            <a:r>
              <a:rPr lang="en-GB"/>
              <a:t>Agenda</a:t>
            </a:r>
            <a:endParaRPr lang="en-US"/>
          </a:p>
        </p:txBody>
      </p:sp>
      <p:sp>
        <p:nvSpPr>
          <p:cNvPr id="41" name="Text Placeholder 28">
            <a:extLst>
              <a:ext uri="{FF2B5EF4-FFF2-40B4-BE49-F238E27FC236}">
                <a16:creationId xmlns:a16="http://schemas.microsoft.com/office/drawing/2014/main" id="{5C57652B-350B-A753-FEDB-0CCBD995E2B0}"/>
              </a:ext>
            </a:extLst>
          </p:cNvPr>
          <p:cNvSpPr>
            <a:spLocks noGrp="1"/>
          </p:cNvSpPr>
          <p:nvPr>
            <p:ph type="body" sz="quarter" idx="12" hasCustomPrompt="1"/>
          </p:nvPr>
        </p:nvSpPr>
        <p:spPr>
          <a:xfrm>
            <a:off x="6270803" y="3279449"/>
            <a:ext cx="5396045" cy="748977"/>
          </a:xfrm>
          <a:solidFill>
            <a:schemeClr val="accent5">
              <a:alpha val="12000"/>
            </a:schemeClr>
          </a:solidFill>
        </p:spPr>
        <p:txBody>
          <a:bodyPr lIns="251999" anchor="ctr" anchorCtr="0"/>
          <a:lstStyle>
            <a:lvl1pPr marL="0" indent="0" algn="l">
              <a:buNone/>
              <a:defRPr sz="2000">
                <a:solidFill>
                  <a:schemeClr val="tx1"/>
                </a:solidFill>
                <a:latin typeface="Cera Pro" panose="00000400000000000000" pitchFamily="2" charset="0"/>
                <a:cs typeface="Calibri" panose="020F0502020204030204" pitchFamily="34" charset="0"/>
              </a:defRPr>
            </a:lvl1pPr>
          </a:lstStyle>
          <a:p>
            <a:pPr lvl="0"/>
            <a:r>
              <a:rPr lang="en-GB"/>
              <a:t>Agenda</a:t>
            </a:r>
            <a:endParaRPr lang="en-US"/>
          </a:p>
        </p:txBody>
      </p:sp>
      <p:sp>
        <p:nvSpPr>
          <p:cNvPr id="42" name="Text Placeholder 28">
            <a:extLst>
              <a:ext uri="{FF2B5EF4-FFF2-40B4-BE49-F238E27FC236}">
                <a16:creationId xmlns:a16="http://schemas.microsoft.com/office/drawing/2014/main" id="{FA8D22A1-660C-C052-D2A9-3161D4D10363}"/>
              </a:ext>
            </a:extLst>
          </p:cNvPr>
          <p:cNvSpPr>
            <a:spLocks noGrp="1"/>
          </p:cNvSpPr>
          <p:nvPr>
            <p:ph type="body" sz="quarter" idx="13" hasCustomPrompt="1"/>
          </p:nvPr>
        </p:nvSpPr>
        <p:spPr>
          <a:xfrm>
            <a:off x="6270803" y="4229474"/>
            <a:ext cx="5396045" cy="748977"/>
          </a:xfrm>
          <a:solidFill>
            <a:schemeClr val="accent5">
              <a:alpha val="12000"/>
            </a:schemeClr>
          </a:solidFill>
        </p:spPr>
        <p:txBody>
          <a:bodyPr lIns="251999" anchor="ctr" anchorCtr="0"/>
          <a:lstStyle>
            <a:lvl1pPr marL="0" indent="0" algn="l">
              <a:buNone/>
              <a:defRPr sz="2000">
                <a:solidFill>
                  <a:schemeClr val="tx1"/>
                </a:solidFill>
                <a:latin typeface="Cera Pro" panose="00000400000000000000" pitchFamily="2" charset="0"/>
                <a:cs typeface="Calibri" panose="020F0502020204030204" pitchFamily="34" charset="0"/>
              </a:defRPr>
            </a:lvl1pPr>
          </a:lstStyle>
          <a:p>
            <a:pPr lvl="0"/>
            <a:r>
              <a:rPr lang="en-GB"/>
              <a:t>Agenda</a:t>
            </a:r>
            <a:endParaRPr lang="en-US"/>
          </a:p>
        </p:txBody>
      </p:sp>
      <p:sp>
        <p:nvSpPr>
          <p:cNvPr id="7" name="Rectangle 6">
            <a:extLst>
              <a:ext uri="{FF2B5EF4-FFF2-40B4-BE49-F238E27FC236}">
                <a16:creationId xmlns:a16="http://schemas.microsoft.com/office/drawing/2014/main" id="{5168F657-3FAB-5028-2211-C68C597C6FA1}"/>
              </a:ext>
            </a:extLst>
          </p:cNvPr>
          <p:cNvSpPr/>
          <p:nvPr/>
        </p:nvSpPr>
        <p:spPr>
          <a:xfrm>
            <a:off x="5237134" y="1342620"/>
            <a:ext cx="1060175" cy="76862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era Pro" panose="00000400000000000000" pitchFamily="2" charset="0"/>
                <a:cs typeface="Calibri" panose="020F0502020204030204" pitchFamily="34" charset="0"/>
              </a:rPr>
              <a:t>1</a:t>
            </a:r>
          </a:p>
        </p:txBody>
      </p:sp>
      <p:sp>
        <p:nvSpPr>
          <p:cNvPr id="17" name="Rectangle 16">
            <a:extLst>
              <a:ext uri="{FF2B5EF4-FFF2-40B4-BE49-F238E27FC236}">
                <a16:creationId xmlns:a16="http://schemas.microsoft.com/office/drawing/2014/main" id="{42942FA5-7D2F-3540-1E12-3D3EC1B520B1}"/>
              </a:ext>
            </a:extLst>
          </p:cNvPr>
          <p:cNvSpPr/>
          <p:nvPr/>
        </p:nvSpPr>
        <p:spPr>
          <a:xfrm>
            <a:off x="5237134" y="2296776"/>
            <a:ext cx="1060175" cy="76862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400" b="0" i="0">
                <a:solidFill>
                  <a:schemeClr val="accent1"/>
                </a:solidFill>
                <a:latin typeface="Cera Pro" panose="00000400000000000000" pitchFamily="2" charset="0"/>
                <a:cs typeface="Calibri" panose="020F0502020204030204" pitchFamily="34" charset="0"/>
              </a:rPr>
              <a:t>2</a:t>
            </a:r>
          </a:p>
        </p:txBody>
      </p:sp>
      <p:sp>
        <p:nvSpPr>
          <p:cNvPr id="19" name="Rectangle 18">
            <a:extLst>
              <a:ext uri="{FF2B5EF4-FFF2-40B4-BE49-F238E27FC236}">
                <a16:creationId xmlns:a16="http://schemas.microsoft.com/office/drawing/2014/main" id="{857FB293-A922-FDE5-DDC7-4090C55CFEC0}"/>
              </a:ext>
            </a:extLst>
          </p:cNvPr>
          <p:cNvSpPr/>
          <p:nvPr/>
        </p:nvSpPr>
        <p:spPr>
          <a:xfrm>
            <a:off x="5237134" y="3264185"/>
            <a:ext cx="1060175" cy="76862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era Pro" panose="00000400000000000000" pitchFamily="2" charset="0"/>
                <a:cs typeface="Calibri" panose="020F0502020204030204" pitchFamily="34" charset="0"/>
              </a:rPr>
              <a:t>3</a:t>
            </a:r>
          </a:p>
        </p:txBody>
      </p:sp>
      <p:sp>
        <p:nvSpPr>
          <p:cNvPr id="21" name="Rectangle 20">
            <a:extLst>
              <a:ext uri="{FF2B5EF4-FFF2-40B4-BE49-F238E27FC236}">
                <a16:creationId xmlns:a16="http://schemas.microsoft.com/office/drawing/2014/main" id="{59089764-7D47-67F9-AED4-36F44679D13A}"/>
              </a:ext>
            </a:extLst>
          </p:cNvPr>
          <p:cNvSpPr/>
          <p:nvPr/>
        </p:nvSpPr>
        <p:spPr>
          <a:xfrm>
            <a:off x="5237134" y="4218341"/>
            <a:ext cx="1060175" cy="76862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era Pro" panose="00000400000000000000" pitchFamily="2" charset="0"/>
                <a:cs typeface="Calibri" panose="020F0502020204030204" pitchFamily="34" charset="0"/>
              </a:rPr>
              <a:t>4</a:t>
            </a:r>
          </a:p>
        </p:txBody>
      </p:sp>
      <p:sp>
        <p:nvSpPr>
          <p:cNvPr id="2" name="Title 1">
            <a:extLst>
              <a:ext uri="{FF2B5EF4-FFF2-40B4-BE49-F238E27FC236}">
                <a16:creationId xmlns:a16="http://schemas.microsoft.com/office/drawing/2014/main" id="{C0DAEA57-24D1-8CBC-7929-5FF7F984B903}"/>
              </a:ext>
            </a:extLst>
          </p:cNvPr>
          <p:cNvSpPr>
            <a:spLocks noGrp="1"/>
          </p:cNvSpPr>
          <p:nvPr>
            <p:ph type="title" hasCustomPrompt="1"/>
          </p:nvPr>
        </p:nvSpPr>
        <p:spPr>
          <a:xfrm>
            <a:off x="910669" y="3100847"/>
            <a:ext cx="2831991" cy="656307"/>
          </a:xfrm>
        </p:spPr>
        <p:txBody>
          <a:bodyPr>
            <a:normAutofit/>
          </a:bodyPr>
          <a:lstStyle>
            <a:lvl1pPr algn="ctr">
              <a:defRPr sz="2800" b="1" i="0">
                <a:solidFill>
                  <a:schemeClr val="tx1"/>
                </a:solidFill>
                <a:latin typeface="Cera Pro" panose="00000400000000000000" pitchFamily="2" charset="0"/>
                <a:cs typeface="Calibri" panose="020F0502020204030204" pitchFamily="34" charset="0"/>
              </a:defRPr>
            </a:lvl1pPr>
          </a:lstStyle>
          <a:p>
            <a:r>
              <a:rPr lang="en-GB"/>
              <a:t>AGENDA</a:t>
            </a:r>
            <a:endParaRPr lang="en-US"/>
          </a:p>
        </p:txBody>
      </p:sp>
      <p:cxnSp>
        <p:nvCxnSpPr>
          <p:cNvPr id="11" name="Straight Connector 10">
            <a:extLst>
              <a:ext uri="{FF2B5EF4-FFF2-40B4-BE49-F238E27FC236}">
                <a16:creationId xmlns:a16="http://schemas.microsoft.com/office/drawing/2014/main" id="{0D31C854-6481-CDF7-4EB3-96FE93AA7CB2}"/>
              </a:ext>
            </a:extLst>
          </p:cNvPr>
          <p:cNvCxnSpPr>
            <a:cxnSpLocks/>
          </p:cNvCxnSpPr>
          <p:nvPr/>
        </p:nvCxnSpPr>
        <p:spPr>
          <a:xfrm>
            <a:off x="1850598" y="3883607"/>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E48AE6FF-EC1F-985F-2B3D-66F89C191C6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
        <p:nvSpPr>
          <p:cNvPr id="5" name="Rectangle 4">
            <a:extLst>
              <a:ext uri="{FF2B5EF4-FFF2-40B4-BE49-F238E27FC236}">
                <a16:creationId xmlns:a16="http://schemas.microsoft.com/office/drawing/2014/main" id="{E9DD2307-F3DA-52DE-9CE2-62CD670A1BEA}"/>
              </a:ext>
            </a:extLst>
          </p:cNvPr>
          <p:cNvSpPr/>
          <p:nvPr/>
        </p:nvSpPr>
        <p:spPr>
          <a:xfrm>
            <a:off x="5237134" y="5118041"/>
            <a:ext cx="1060175" cy="76862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era Pro" panose="00000400000000000000" pitchFamily="2" charset="0"/>
                <a:cs typeface="Calibri" panose="020F0502020204030204" pitchFamily="34" charset="0"/>
              </a:rPr>
              <a:t>5</a:t>
            </a:r>
          </a:p>
        </p:txBody>
      </p:sp>
      <p:sp>
        <p:nvSpPr>
          <p:cNvPr id="3" name="Text Placeholder 28">
            <a:extLst>
              <a:ext uri="{FF2B5EF4-FFF2-40B4-BE49-F238E27FC236}">
                <a16:creationId xmlns:a16="http://schemas.microsoft.com/office/drawing/2014/main" id="{D2807F38-6505-77BF-0D11-C277A6167614}"/>
              </a:ext>
            </a:extLst>
          </p:cNvPr>
          <p:cNvSpPr>
            <a:spLocks noGrp="1"/>
          </p:cNvSpPr>
          <p:nvPr>
            <p:ph type="body" sz="quarter" idx="15" hasCustomPrompt="1"/>
          </p:nvPr>
        </p:nvSpPr>
        <p:spPr>
          <a:xfrm>
            <a:off x="6297308" y="5109526"/>
            <a:ext cx="5396045" cy="748977"/>
          </a:xfrm>
          <a:solidFill>
            <a:schemeClr val="accent5">
              <a:alpha val="12000"/>
            </a:schemeClr>
          </a:solidFill>
        </p:spPr>
        <p:txBody>
          <a:bodyPr lIns="251999" anchor="ctr" anchorCtr="0"/>
          <a:lstStyle>
            <a:lvl1pPr marL="0" indent="0" algn="l">
              <a:buNone/>
              <a:defRPr sz="2000">
                <a:solidFill>
                  <a:schemeClr val="tx1"/>
                </a:solidFill>
                <a:latin typeface="Cera Pro" panose="00000400000000000000" pitchFamily="2" charset="0"/>
                <a:cs typeface="Calibri" panose="020F0502020204030204" pitchFamily="34" charset="0"/>
              </a:defRPr>
            </a:lvl1pPr>
          </a:lstStyle>
          <a:p>
            <a:pPr lvl="0"/>
            <a:r>
              <a:rPr lang="en-GB"/>
              <a:t>Agenda</a:t>
            </a:r>
            <a:endParaRPr lang="en-US"/>
          </a:p>
        </p:txBody>
      </p:sp>
    </p:spTree>
    <p:extLst>
      <p:ext uri="{BB962C8B-B14F-4D97-AF65-F5344CB8AC3E}">
        <p14:creationId xmlns:p14="http://schemas.microsoft.com/office/powerpoint/2010/main" val="58153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F5781-EE03-80D5-71E6-002736C311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6CCB76-5120-D390-2AEB-643D40788012}"/>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4" name="Footer Placeholder 3">
            <a:extLst>
              <a:ext uri="{FF2B5EF4-FFF2-40B4-BE49-F238E27FC236}">
                <a16:creationId xmlns:a16="http://schemas.microsoft.com/office/drawing/2014/main" id="{419A44E8-746C-6940-BFDB-3E1CE29175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2E92F0-F47C-242A-FEFE-6FE92B175515}"/>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13769619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One Speaker_Intro-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7"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4"/>
            <a:ext cx="12192000" cy="980511"/>
          </a:xfrm>
          <a:noFill/>
        </p:spPr>
        <p:txBody>
          <a:bodyPr lIns="468000" rIns="72000">
            <a:noAutofit/>
          </a:bodyPr>
          <a:lstStyle>
            <a:lvl1pPr>
              <a:defRPr lang="en-GB" sz="3713" b="0" i="0" kern="1200">
                <a:solidFill>
                  <a:prstClr val="white"/>
                </a:solidFill>
                <a:latin typeface="Cera Pro" panose="00000400000000000000" pitchFamily="2"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4939108" y="2300413"/>
            <a:ext cx="6554983" cy="366027"/>
          </a:xfrm>
        </p:spPr>
        <p:txBody>
          <a:bodyPr>
            <a:noAutofit/>
          </a:bodyPr>
          <a:lstStyle>
            <a:lvl1pPr marL="0" indent="0">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4939108" y="2789367"/>
            <a:ext cx="6554983" cy="366027"/>
          </a:xfrm>
        </p:spPr>
        <p:txBody>
          <a:bodyPr>
            <a:noAutofit/>
          </a:bodyPr>
          <a:lstStyle>
            <a:lvl1pPr marL="0" indent="0">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4939110" y="3359043"/>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4939108" y="3581211"/>
            <a:ext cx="6554983" cy="1821901"/>
          </a:xfrm>
        </p:spPr>
        <p:txBody>
          <a:bodyPr anchor="t">
            <a:noAutofit/>
          </a:bodyPr>
          <a:lstStyle>
            <a:lvl1pPr marL="0" indent="0" algn="l">
              <a:lnSpc>
                <a:spcPct val="100000"/>
              </a:lnSpc>
              <a:spcBef>
                <a:spcPts val="600"/>
              </a:spcBef>
              <a:buNone/>
              <a:defRPr sz="1800" b="0" i="0">
                <a:solidFill>
                  <a:schemeClr val="tx1"/>
                </a:solidFill>
                <a:latin typeface="Cera Pro" panose="00000400000000000000" pitchFamily="2" charset="0"/>
                <a:cs typeface="Calibri" panose="020F0502020204030204" pitchFamily="34" charset="0"/>
              </a:defRPr>
            </a:lvl1pPr>
          </a:lstStyle>
          <a:p>
            <a:pPr lvl="0"/>
            <a:r>
              <a:rPr lang="en-US" noProof="0"/>
              <a:t>Bio goes here.</a:t>
            </a:r>
          </a:p>
        </p:txBody>
      </p:sp>
      <p:sp>
        <p:nvSpPr>
          <p:cNvPr id="4" name="Picture Placeholder 3">
            <a:extLst>
              <a:ext uri="{FF2B5EF4-FFF2-40B4-BE49-F238E27FC236}">
                <a16:creationId xmlns:a16="http://schemas.microsoft.com/office/drawing/2014/main" id="{8792F526-8F80-2D5F-2C2F-0C762CFADEB3}"/>
              </a:ext>
            </a:extLst>
          </p:cNvPr>
          <p:cNvSpPr>
            <a:spLocks noGrp="1"/>
          </p:cNvSpPr>
          <p:nvPr>
            <p:ph type="pic" sz="quarter" idx="14" hasCustomPrompt="1"/>
          </p:nvPr>
        </p:nvSpPr>
        <p:spPr>
          <a:xfrm>
            <a:off x="1423073" y="5167350"/>
            <a:ext cx="2176423" cy="511540"/>
          </a:xfrm>
        </p:spPr>
        <p:txBody>
          <a:bodyPr anchor="ctr">
            <a:noAutofit/>
          </a:bodyPr>
          <a:lstStyle>
            <a:lvl1pPr marL="0" indent="0" algn="ctr">
              <a:buNone/>
              <a:defRPr sz="1400" b="0" i="0">
                <a:solidFill>
                  <a:schemeClr val="tx1"/>
                </a:solidFill>
                <a:latin typeface="Cera Pro" panose="00000400000000000000" pitchFamily="2" charset="0"/>
                <a:cs typeface="Calibri" panose="020F0502020204030204" pitchFamily="34" charset="0"/>
              </a:defRPr>
            </a:lvl1pPr>
          </a:lstStyle>
          <a:p>
            <a:r>
              <a:rPr lang="en-US"/>
              <a:t>Insert Partner’s logo if any</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4939108" y="1784922"/>
            <a:ext cx="6554983" cy="366027"/>
          </a:xfrm>
        </p:spPr>
        <p:txBody>
          <a:bodyPr>
            <a:noAutofit/>
          </a:bodyPr>
          <a:lstStyle>
            <a:lvl1pPr marL="0" indent="0">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848398" y="1681279"/>
            <a:ext cx="3325772" cy="3324659"/>
          </a:xfrm>
          <a:prstGeom prst="ellipse">
            <a:avLst/>
          </a:prstGeom>
          <a:solidFill>
            <a:schemeClr val="tx1"/>
          </a:solidFill>
          <a:ln w="38100">
            <a:solidFill>
              <a:schemeClr val="accent3"/>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Tree>
    <p:extLst>
      <p:ext uri="{BB962C8B-B14F-4D97-AF65-F5344CB8AC3E}">
        <p14:creationId xmlns:p14="http://schemas.microsoft.com/office/powerpoint/2010/main" val="29075007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One Speaker_Intro-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7"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4"/>
            <a:ext cx="12192000" cy="980511"/>
          </a:xfrm>
          <a:noFill/>
        </p:spPr>
        <p:txBody>
          <a:bodyPr lIns="468000" rIns="72000">
            <a:noAutofit/>
          </a:bodyPr>
          <a:lstStyle>
            <a:lvl1pPr>
              <a:defRPr lang="en-GB" sz="3713" b="0" i="0" kern="1200">
                <a:solidFill>
                  <a:prstClr val="white"/>
                </a:solidFill>
                <a:latin typeface="Cera Pro" panose="00000400000000000000" pitchFamily="2"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4939108" y="2300413"/>
            <a:ext cx="6554983" cy="366027"/>
          </a:xfrm>
        </p:spPr>
        <p:txBody>
          <a:bodyPr>
            <a:noAutofit/>
          </a:bodyPr>
          <a:lstStyle>
            <a:lvl1pPr marL="0" indent="0">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4939108" y="2789367"/>
            <a:ext cx="6554983" cy="366027"/>
          </a:xfrm>
        </p:spPr>
        <p:txBody>
          <a:bodyPr>
            <a:noAutofit/>
          </a:bodyPr>
          <a:lstStyle>
            <a:lvl1pPr marL="0" indent="0">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4939110" y="3359043"/>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4939108" y="3581211"/>
            <a:ext cx="6554983" cy="1821901"/>
          </a:xfrm>
        </p:spPr>
        <p:txBody>
          <a:bodyPr anchor="t">
            <a:noAutofit/>
          </a:bodyPr>
          <a:lstStyle>
            <a:lvl1pPr marL="0" indent="0" algn="l">
              <a:lnSpc>
                <a:spcPct val="100000"/>
              </a:lnSpc>
              <a:spcBef>
                <a:spcPts val="600"/>
              </a:spcBef>
              <a:buNone/>
              <a:defRPr sz="1800" b="0" i="0">
                <a:solidFill>
                  <a:schemeClr val="bg2"/>
                </a:solidFill>
                <a:latin typeface="Cera Pro" panose="00000400000000000000" pitchFamily="2" charset="0"/>
                <a:cs typeface="Calibri" panose="020F0502020204030204" pitchFamily="34" charset="0"/>
              </a:defRPr>
            </a:lvl1pPr>
          </a:lstStyle>
          <a:p>
            <a:pPr lvl="0"/>
            <a:r>
              <a:rPr lang="en-US" noProof="0"/>
              <a:t>Bio goes here.</a:t>
            </a:r>
          </a:p>
        </p:txBody>
      </p:sp>
      <p:sp>
        <p:nvSpPr>
          <p:cNvPr id="4" name="Picture Placeholder 3">
            <a:extLst>
              <a:ext uri="{FF2B5EF4-FFF2-40B4-BE49-F238E27FC236}">
                <a16:creationId xmlns:a16="http://schemas.microsoft.com/office/drawing/2014/main" id="{8792F526-8F80-2D5F-2C2F-0C762CFADEB3}"/>
              </a:ext>
            </a:extLst>
          </p:cNvPr>
          <p:cNvSpPr>
            <a:spLocks noGrp="1"/>
          </p:cNvSpPr>
          <p:nvPr>
            <p:ph type="pic" sz="quarter" idx="14" hasCustomPrompt="1"/>
          </p:nvPr>
        </p:nvSpPr>
        <p:spPr>
          <a:xfrm>
            <a:off x="1423073" y="5167350"/>
            <a:ext cx="2176423" cy="511540"/>
          </a:xfrm>
        </p:spPr>
        <p:txBody>
          <a:bodyPr anchor="ctr">
            <a:noAutofit/>
          </a:bodyPr>
          <a:lstStyle>
            <a:lvl1pPr marL="0" indent="0" algn="ctr">
              <a:buNone/>
              <a:defRPr sz="1400" b="0" i="0">
                <a:solidFill>
                  <a:schemeClr val="tx1"/>
                </a:solidFill>
                <a:latin typeface="Cera Pro" panose="00000400000000000000" pitchFamily="2" charset="0"/>
                <a:cs typeface="Calibri" panose="020F0502020204030204" pitchFamily="34" charset="0"/>
              </a:defRPr>
            </a:lvl1pPr>
          </a:lstStyle>
          <a:p>
            <a:r>
              <a:rPr lang="en-US"/>
              <a:t>Insert Partner’s logo if any</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4939108" y="1784922"/>
            <a:ext cx="6554983" cy="366027"/>
          </a:xfrm>
        </p:spPr>
        <p:txBody>
          <a:bodyPr>
            <a:noAutofit/>
          </a:bodyPr>
          <a:lstStyle>
            <a:lvl1pPr marL="0" indent="0">
              <a:buNone/>
              <a:defRPr sz="2800" b="1" i="0">
                <a:solidFill>
                  <a:schemeClr val="accent4"/>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848398" y="1681279"/>
            <a:ext cx="3325772" cy="3324659"/>
          </a:xfrm>
          <a:prstGeom prst="ellipse">
            <a:avLst/>
          </a:prstGeom>
          <a:solidFill>
            <a:schemeClr val="tx1"/>
          </a:solidFill>
          <a:ln w="38100">
            <a:solidFill>
              <a:schemeClr val="accent3"/>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Tree>
    <p:extLst>
      <p:ext uri="{BB962C8B-B14F-4D97-AF65-F5344CB8AC3E}">
        <p14:creationId xmlns:p14="http://schemas.microsoft.com/office/powerpoint/2010/main" val="37270870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wo Speaker_Intro-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7"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4"/>
            <a:ext cx="12192000" cy="980511"/>
          </a:xfrm>
          <a:noFill/>
        </p:spPr>
        <p:txBody>
          <a:bodyPr lIns="468000" rIns="72000">
            <a:noAutofit/>
          </a:bodyPr>
          <a:lstStyle>
            <a:lvl1pPr>
              <a:defRPr lang="en-US" sz="3713" kern="1200" dirty="0">
                <a:solidFill>
                  <a:prstClr val="white"/>
                </a:solidFill>
                <a:latin typeface="Cera Pro" panose="00000400000000000000" pitchFamily="2"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2889230" y="2202269"/>
            <a:ext cx="3045943" cy="366027"/>
          </a:xfrm>
        </p:spPr>
        <p:txBody>
          <a:bodyPr>
            <a:noAutofit/>
          </a:bodyPr>
          <a:lstStyle>
            <a:lvl1pPr marL="0" indent="0">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2889230" y="2691221"/>
            <a:ext cx="3045943" cy="366027"/>
          </a:xfrm>
        </p:spPr>
        <p:txBody>
          <a:bodyPr>
            <a:noAutofit/>
          </a:bodyPr>
          <a:lstStyle>
            <a:lvl1pPr marL="0" indent="0">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2889230" y="3260899"/>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2889230" y="3483066"/>
            <a:ext cx="3045943" cy="1821901"/>
          </a:xfrm>
        </p:spPr>
        <p:txBody>
          <a:bodyPr anchor="t">
            <a:noAutofit/>
          </a:bodyPr>
          <a:lstStyle>
            <a:lvl1pPr marL="0" indent="0" algn="l">
              <a:lnSpc>
                <a:spcPct val="100000"/>
              </a:lnSpc>
              <a:spcBef>
                <a:spcPts val="600"/>
              </a:spcBef>
              <a:buNone/>
              <a:defRPr sz="1800" b="0" i="0">
                <a:solidFill>
                  <a:schemeClr val="tx1"/>
                </a:solidFill>
                <a:latin typeface="Cera Pro" panose="00000400000000000000" pitchFamily="2"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2889230" y="1686777"/>
            <a:ext cx="3045943" cy="366027"/>
          </a:xfrm>
        </p:spPr>
        <p:txBody>
          <a:bodyPr>
            <a:noAutofit/>
          </a:bodyPr>
          <a:lstStyle>
            <a:lvl1pPr marL="0" indent="0">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423093" y="1681281"/>
            <a:ext cx="2181883"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
        <p:nvSpPr>
          <p:cNvPr id="8" name="Content Placeholder 54">
            <a:extLst>
              <a:ext uri="{FF2B5EF4-FFF2-40B4-BE49-F238E27FC236}">
                <a16:creationId xmlns:a16="http://schemas.microsoft.com/office/drawing/2014/main" id="{501F2CB2-68A2-A98C-A480-6610FCC3904D}"/>
              </a:ext>
            </a:extLst>
          </p:cNvPr>
          <p:cNvSpPr>
            <a:spLocks noGrp="1"/>
          </p:cNvSpPr>
          <p:nvPr>
            <p:ph sz="quarter" idx="17" hasCustomPrompt="1"/>
          </p:nvPr>
        </p:nvSpPr>
        <p:spPr>
          <a:xfrm>
            <a:off x="8790299" y="2202269"/>
            <a:ext cx="3045943" cy="366027"/>
          </a:xfrm>
        </p:spPr>
        <p:txBody>
          <a:bodyPr>
            <a:noAutofit/>
          </a:bodyPr>
          <a:lstStyle>
            <a:lvl1pPr marL="0" indent="0">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9" name="Content Placeholder 54">
            <a:extLst>
              <a:ext uri="{FF2B5EF4-FFF2-40B4-BE49-F238E27FC236}">
                <a16:creationId xmlns:a16="http://schemas.microsoft.com/office/drawing/2014/main" id="{6026D4DE-739C-D051-2D02-4D07174770D3}"/>
              </a:ext>
            </a:extLst>
          </p:cNvPr>
          <p:cNvSpPr>
            <a:spLocks noGrp="1"/>
          </p:cNvSpPr>
          <p:nvPr>
            <p:ph sz="quarter" idx="18" hasCustomPrompt="1"/>
          </p:nvPr>
        </p:nvSpPr>
        <p:spPr>
          <a:xfrm>
            <a:off x="8790299" y="2691221"/>
            <a:ext cx="3045943" cy="366027"/>
          </a:xfrm>
        </p:spPr>
        <p:txBody>
          <a:bodyPr>
            <a:noAutofit/>
          </a:bodyPr>
          <a:lstStyle>
            <a:lvl1pPr marL="0" indent="0">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10" name="Straight Connector 9">
            <a:extLst>
              <a:ext uri="{FF2B5EF4-FFF2-40B4-BE49-F238E27FC236}">
                <a16:creationId xmlns:a16="http://schemas.microsoft.com/office/drawing/2014/main" id="{9EC6806F-635A-8F1A-4FF1-1B099082BDE6}"/>
              </a:ext>
            </a:extLst>
          </p:cNvPr>
          <p:cNvCxnSpPr>
            <a:cxnSpLocks/>
          </p:cNvCxnSpPr>
          <p:nvPr/>
        </p:nvCxnSpPr>
        <p:spPr>
          <a:xfrm>
            <a:off x="8790300" y="3260899"/>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91F518FA-0E39-A667-17F7-67B10C8F69A0}"/>
              </a:ext>
            </a:extLst>
          </p:cNvPr>
          <p:cNvSpPr>
            <a:spLocks noGrp="1"/>
          </p:cNvSpPr>
          <p:nvPr>
            <p:ph type="body" sz="quarter" idx="19" hasCustomPrompt="1"/>
          </p:nvPr>
        </p:nvSpPr>
        <p:spPr>
          <a:xfrm>
            <a:off x="8790299" y="3483066"/>
            <a:ext cx="3045943" cy="1821901"/>
          </a:xfrm>
        </p:spPr>
        <p:txBody>
          <a:bodyPr anchor="t">
            <a:noAutofit/>
          </a:bodyPr>
          <a:lstStyle>
            <a:lvl1pPr marL="0" indent="0" algn="l">
              <a:lnSpc>
                <a:spcPct val="100000"/>
              </a:lnSpc>
              <a:spcBef>
                <a:spcPts val="600"/>
              </a:spcBef>
              <a:buNone/>
              <a:defRPr sz="1800" b="0" i="0">
                <a:solidFill>
                  <a:schemeClr val="tx1"/>
                </a:solidFill>
                <a:latin typeface="Cera Pro" panose="00000400000000000000" pitchFamily="2" charset="0"/>
                <a:cs typeface="Calibri" panose="020F0502020204030204" pitchFamily="34" charset="0"/>
              </a:defRPr>
            </a:lvl1pPr>
          </a:lstStyle>
          <a:p>
            <a:pPr lvl="0"/>
            <a:r>
              <a:rPr lang="en-US" noProof="0"/>
              <a:t>Bio goes here.</a:t>
            </a:r>
          </a:p>
        </p:txBody>
      </p:sp>
      <p:sp>
        <p:nvSpPr>
          <p:cNvPr id="12" name="Content Placeholder 54">
            <a:extLst>
              <a:ext uri="{FF2B5EF4-FFF2-40B4-BE49-F238E27FC236}">
                <a16:creationId xmlns:a16="http://schemas.microsoft.com/office/drawing/2014/main" id="{84C85518-2AA7-6444-5D7C-CD75EB24E6EA}"/>
              </a:ext>
            </a:extLst>
          </p:cNvPr>
          <p:cNvSpPr>
            <a:spLocks noGrp="1"/>
          </p:cNvSpPr>
          <p:nvPr>
            <p:ph sz="quarter" idx="20" hasCustomPrompt="1"/>
          </p:nvPr>
        </p:nvSpPr>
        <p:spPr>
          <a:xfrm>
            <a:off x="8790299" y="1686777"/>
            <a:ext cx="3045943" cy="366027"/>
          </a:xfrm>
        </p:spPr>
        <p:txBody>
          <a:bodyPr>
            <a:noAutofit/>
          </a:bodyPr>
          <a:lstStyle>
            <a:lvl1pPr marL="0" indent="0">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4" name="Picture Placeholder 40">
            <a:extLst>
              <a:ext uri="{FF2B5EF4-FFF2-40B4-BE49-F238E27FC236}">
                <a16:creationId xmlns:a16="http://schemas.microsoft.com/office/drawing/2014/main" id="{3C68EF89-6906-CD79-974B-D2F2B66F3F26}"/>
              </a:ext>
            </a:extLst>
          </p:cNvPr>
          <p:cNvSpPr>
            <a:spLocks noGrp="1"/>
          </p:cNvSpPr>
          <p:nvPr>
            <p:ph type="pic" sz="quarter" idx="21"/>
          </p:nvPr>
        </p:nvSpPr>
        <p:spPr>
          <a:xfrm>
            <a:off x="6324164" y="1681281"/>
            <a:ext cx="2181883"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Tree>
    <p:extLst>
      <p:ext uri="{BB962C8B-B14F-4D97-AF65-F5344CB8AC3E}">
        <p14:creationId xmlns:p14="http://schemas.microsoft.com/office/powerpoint/2010/main" val="3301377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Two Speaker_Intro- 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7"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4"/>
            <a:ext cx="12192000" cy="980511"/>
          </a:xfrm>
          <a:noFill/>
        </p:spPr>
        <p:txBody>
          <a:bodyPr lIns="468000" rIns="72000">
            <a:noAutofit/>
          </a:bodyPr>
          <a:lstStyle>
            <a:lvl1pPr>
              <a:defRPr lang="en-US" sz="3713" kern="1200" dirty="0">
                <a:solidFill>
                  <a:schemeClr val="bg1"/>
                </a:solidFill>
                <a:latin typeface="Cera Pro" panose="00000400000000000000" pitchFamily="2"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2889230" y="2202269"/>
            <a:ext cx="3045943" cy="366027"/>
          </a:xfrm>
        </p:spPr>
        <p:txBody>
          <a:bodyPr>
            <a:noAutofit/>
          </a:bodyPr>
          <a:lstStyle>
            <a:lvl1pPr marL="0" indent="0">
              <a:buNone/>
              <a:defRPr sz="2000" b="0" i="0">
                <a:solidFill>
                  <a:schemeClr val="bg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2889230" y="2691221"/>
            <a:ext cx="3045943" cy="366027"/>
          </a:xfrm>
        </p:spPr>
        <p:txBody>
          <a:bodyPr>
            <a:noAutofit/>
          </a:bodyPr>
          <a:lstStyle>
            <a:lvl1pPr marL="0" indent="0">
              <a:buNone/>
              <a:defRPr sz="2000" b="0" i="0">
                <a:solidFill>
                  <a:schemeClr val="bg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2889230" y="3260899"/>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2889230" y="3483066"/>
            <a:ext cx="3045943" cy="1821901"/>
          </a:xfrm>
        </p:spPr>
        <p:txBody>
          <a:bodyPr anchor="t">
            <a:noAutofit/>
          </a:bodyPr>
          <a:lstStyle>
            <a:lvl1pPr marL="0" indent="0" algn="l">
              <a:lnSpc>
                <a:spcPct val="100000"/>
              </a:lnSpc>
              <a:spcBef>
                <a:spcPts val="600"/>
              </a:spcBef>
              <a:buNone/>
              <a:defRPr sz="1800" b="0" i="0">
                <a:solidFill>
                  <a:schemeClr val="bg1"/>
                </a:solidFill>
                <a:latin typeface="Cera Pro" panose="00000400000000000000" pitchFamily="2"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2889230" y="1686777"/>
            <a:ext cx="3045943" cy="366027"/>
          </a:xfrm>
        </p:spPr>
        <p:txBody>
          <a:bodyPr>
            <a:noAutofit/>
          </a:bodyPr>
          <a:lstStyle>
            <a:lvl1pPr marL="0" indent="0">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423093" y="1681281"/>
            <a:ext cx="2181883"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
        <p:nvSpPr>
          <p:cNvPr id="8" name="Content Placeholder 54">
            <a:extLst>
              <a:ext uri="{FF2B5EF4-FFF2-40B4-BE49-F238E27FC236}">
                <a16:creationId xmlns:a16="http://schemas.microsoft.com/office/drawing/2014/main" id="{501F2CB2-68A2-A98C-A480-6610FCC3904D}"/>
              </a:ext>
            </a:extLst>
          </p:cNvPr>
          <p:cNvSpPr>
            <a:spLocks noGrp="1"/>
          </p:cNvSpPr>
          <p:nvPr>
            <p:ph sz="quarter" idx="17" hasCustomPrompt="1"/>
          </p:nvPr>
        </p:nvSpPr>
        <p:spPr>
          <a:xfrm>
            <a:off x="8790299" y="2202269"/>
            <a:ext cx="3045943" cy="366027"/>
          </a:xfrm>
        </p:spPr>
        <p:txBody>
          <a:bodyPr>
            <a:noAutofit/>
          </a:bodyPr>
          <a:lstStyle>
            <a:lvl1pPr marL="0" indent="0">
              <a:buNone/>
              <a:defRPr sz="2000" b="0" i="0">
                <a:solidFill>
                  <a:schemeClr val="bg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9" name="Content Placeholder 54">
            <a:extLst>
              <a:ext uri="{FF2B5EF4-FFF2-40B4-BE49-F238E27FC236}">
                <a16:creationId xmlns:a16="http://schemas.microsoft.com/office/drawing/2014/main" id="{6026D4DE-739C-D051-2D02-4D07174770D3}"/>
              </a:ext>
            </a:extLst>
          </p:cNvPr>
          <p:cNvSpPr>
            <a:spLocks noGrp="1"/>
          </p:cNvSpPr>
          <p:nvPr>
            <p:ph sz="quarter" idx="18" hasCustomPrompt="1"/>
          </p:nvPr>
        </p:nvSpPr>
        <p:spPr>
          <a:xfrm>
            <a:off x="8790299" y="2691221"/>
            <a:ext cx="3045943" cy="366027"/>
          </a:xfrm>
        </p:spPr>
        <p:txBody>
          <a:bodyPr>
            <a:noAutofit/>
          </a:bodyPr>
          <a:lstStyle>
            <a:lvl1pPr marL="0" indent="0">
              <a:buNone/>
              <a:defRPr sz="2000" b="0" i="0">
                <a:solidFill>
                  <a:schemeClr val="bg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10" name="Straight Connector 9">
            <a:extLst>
              <a:ext uri="{FF2B5EF4-FFF2-40B4-BE49-F238E27FC236}">
                <a16:creationId xmlns:a16="http://schemas.microsoft.com/office/drawing/2014/main" id="{9EC6806F-635A-8F1A-4FF1-1B099082BDE6}"/>
              </a:ext>
            </a:extLst>
          </p:cNvPr>
          <p:cNvCxnSpPr>
            <a:cxnSpLocks/>
          </p:cNvCxnSpPr>
          <p:nvPr/>
        </p:nvCxnSpPr>
        <p:spPr>
          <a:xfrm>
            <a:off x="8790300" y="3260899"/>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91F518FA-0E39-A667-17F7-67B10C8F69A0}"/>
              </a:ext>
            </a:extLst>
          </p:cNvPr>
          <p:cNvSpPr>
            <a:spLocks noGrp="1"/>
          </p:cNvSpPr>
          <p:nvPr>
            <p:ph type="body" sz="quarter" idx="19" hasCustomPrompt="1"/>
          </p:nvPr>
        </p:nvSpPr>
        <p:spPr>
          <a:xfrm>
            <a:off x="8790299" y="3483066"/>
            <a:ext cx="3045943" cy="1821901"/>
          </a:xfrm>
        </p:spPr>
        <p:txBody>
          <a:bodyPr anchor="t">
            <a:noAutofit/>
          </a:bodyPr>
          <a:lstStyle>
            <a:lvl1pPr marL="0" indent="0" algn="l">
              <a:lnSpc>
                <a:spcPct val="100000"/>
              </a:lnSpc>
              <a:spcBef>
                <a:spcPts val="600"/>
              </a:spcBef>
              <a:buNone/>
              <a:defRPr sz="1800" b="0" i="0">
                <a:solidFill>
                  <a:schemeClr val="bg1"/>
                </a:solidFill>
                <a:latin typeface="Cera Pro" panose="00000400000000000000" pitchFamily="2" charset="0"/>
                <a:cs typeface="Calibri" panose="020F0502020204030204" pitchFamily="34" charset="0"/>
              </a:defRPr>
            </a:lvl1pPr>
          </a:lstStyle>
          <a:p>
            <a:pPr lvl="0"/>
            <a:r>
              <a:rPr lang="en-US" noProof="0"/>
              <a:t>Bio goes here.</a:t>
            </a:r>
          </a:p>
        </p:txBody>
      </p:sp>
      <p:sp>
        <p:nvSpPr>
          <p:cNvPr id="12" name="Content Placeholder 54">
            <a:extLst>
              <a:ext uri="{FF2B5EF4-FFF2-40B4-BE49-F238E27FC236}">
                <a16:creationId xmlns:a16="http://schemas.microsoft.com/office/drawing/2014/main" id="{84C85518-2AA7-6444-5D7C-CD75EB24E6EA}"/>
              </a:ext>
            </a:extLst>
          </p:cNvPr>
          <p:cNvSpPr>
            <a:spLocks noGrp="1"/>
          </p:cNvSpPr>
          <p:nvPr>
            <p:ph sz="quarter" idx="20" hasCustomPrompt="1"/>
          </p:nvPr>
        </p:nvSpPr>
        <p:spPr>
          <a:xfrm>
            <a:off x="8790299" y="1686777"/>
            <a:ext cx="3045943" cy="366027"/>
          </a:xfrm>
        </p:spPr>
        <p:txBody>
          <a:bodyPr>
            <a:noAutofit/>
          </a:bodyPr>
          <a:lstStyle>
            <a:lvl1pPr marL="0" indent="0">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4" name="Picture Placeholder 40">
            <a:extLst>
              <a:ext uri="{FF2B5EF4-FFF2-40B4-BE49-F238E27FC236}">
                <a16:creationId xmlns:a16="http://schemas.microsoft.com/office/drawing/2014/main" id="{3C68EF89-6906-CD79-974B-D2F2B66F3F26}"/>
              </a:ext>
            </a:extLst>
          </p:cNvPr>
          <p:cNvSpPr>
            <a:spLocks noGrp="1"/>
          </p:cNvSpPr>
          <p:nvPr>
            <p:ph type="pic" sz="quarter" idx="21"/>
          </p:nvPr>
        </p:nvSpPr>
        <p:spPr>
          <a:xfrm>
            <a:off x="6324164" y="1681281"/>
            <a:ext cx="2181883"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Tree>
    <p:extLst>
      <p:ext uri="{BB962C8B-B14F-4D97-AF65-F5344CB8AC3E}">
        <p14:creationId xmlns:p14="http://schemas.microsoft.com/office/powerpoint/2010/main" val="16507387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3 Speaker_Intro -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2598287"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804481" y="3944490"/>
            <a:ext cx="3045943" cy="366027"/>
          </a:xfrm>
        </p:spPr>
        <p:txBody>
          <a:bodyPr>
            <a:noAutofit/>
          </a:bodyPr>
          <a:lstStyle>
            <a:lvl1pPr marL="0" indent="0" algn="ctr">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804481" y="4433444"/>
            <a:ext cx="3045943" cy="366027"/>
          </a:xfrm>
        </p:spPr>
        <p:txBody>
          <a:bodyPr>
            <a:noAutofit/>
          </a:bodyPr>
          <a:lstStyle>
            <a:lvl1pPr marL="0" indent="0" algn="ctr">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1851386"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804481" y="5225288"/>
            <a:ext cx="3045943" cy="896859"/>
          </a:xfrm>
        </p:spPr>
        <p:txBody>
          <a:bodyPr anchor="t">
            <a:noAutofit/>
          </a:bodyPr>
          <a:lstStyle>
            <a:lvl1pPr marL="0" indent="0" algn="ctr">
              <a:lnSpc>
                <a:spcPct val="100000"/>
              </a:lnSpc>
              <a:spcBef>
                <a:spcPts val="600"/>
              </a:spcBef>
              <a:buNone/>
              <a:defRPr sz="1800" b="0" i="0">
                <a:solidFill>
                  <a:schemeClr val="tx1"/>
                </a:solidFill>
                <a:latin typeface="Cera Pro" panose="00000400000000000000" pitchFamily="2"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804481" y="3429000"/>
            <a:ext cx="3045943" cy="366027"/>
          </a:xfrm>
        </p:spPr>
        <p:txBody>
          <a:bodyPr>
            <a:noAutofit/>
          </a:bodyPr>
          <a:lstStyle>
            <a:lvl1pPr marL="0" indent="0" algn="ctr">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1453785" y="1499283"/>
            <a:ext cx="1747335"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
        <p:nvSpPr>
          <p:cNvPr id="4" name="Content Placeholder 54">
            <a:extLst>
              <a:ext uri="{FF2B5EF4-FFF2-40B4-BE49-F238E27FC236}">
                <a16:creationId xmlns:a16="http://schemas.microsoft.com/office/drawing/2014/main" id="{684903A7-9338-D29D-6BF9-7C55755873B6}"/>
              </a:ext>
            </a:extLst>
          </p:cNvPr>
          <p:cNvSpPr>
            <a:spLocks noGrp="1"/>
          </p:cNvSpPr>
          <p:nvPr>
            <p:ph sz="quarter" idx="17" hasCustomPrompt="1"/>
          </p:nvPr>
        </p:nvSpPr>
        <p:spPr>
          <a:xfrm>
            <a:off x="4542198" y="3944490"/>
            <a:ext cx="3045943" cy="366027"/>
          </a:xfrm>
        </p:spPr>
        <p:txBody>
          <a:bodyPr>
            <a:noAutofit/>
          </a:bodyPr>
          <a:lstStyle>
            <a:lvl1pPr marL="0" indent="0" algn="ctr">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5" name="Content Placeholder 54">
            <a:extLst>
              <a:ext uri="{FF2B5EF4-FFF2-40B4-BE49-F238E27FC236}">
                <a16:creationId xmlns:a16="http://schemas.microsoft.com/office/drawing/2014/main" id="{51648E19-6634-921B-4A96-4CE4E309E704}"/>
              </a:ext>
            </a:extLst>
          </p:cNvPr>
          <p:cNvSpPr>
            <a:spLocks noGrp="1"/>
          </p:cNvSpPr>
          <p:nvPr>
            <p:ph sz="quarter" idx="18" hasCustomPrompt="1"/>
          </p:nvPr>
        </p:nvSpPr>
        <p:spPr>
          <a:xfrm>
            <a:off x="4542198" y="4433444"/>
            <a:ext cx="3045943" cy="366027"/>
          </a:xfrm>
        </p:spPr>
        <p:txBody>
          <a:bodyPr>
            <a:noAutofit/>
          </a:bodyPr>
          <a:lstStyle>
            <a:lvl1pPr marL="0" indent="0" algn="ctr">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6" name="Straight Connector 5">
            <a:extLst>
              <a:ext uri="{FF2B5EF4-FFF2-40B4-BE49-F238E27FC236}">
                <a16:creationId xmlns:a16="http://schemas.microsoft.com/office/drawing/2014/main" id="{F5498434-52A9-DF6F-BE31-37CED1308F3D}"/>
              </a:ext>
            </a:extLst>
          </p:cNvPr>
          <p:cNvCxnSpPr>
            <a:cxnSpLocks/>
          </p:cNvCxnSpPr>
          <p:nvPr/>
        </p:nvCxnSpPr>
        <p:spPr>
          <a:xfrm>
            <a:off x="5589103"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FCBD2243-E421-D6EA-CA5B-A8470435F0DB}"/>
              </a:ext>
            </a:extLst>
          </p:cNvPr>
          <p:cNvSpPr>
            <a:spLocks noGrp="1"/>
          </p:cNvSpPr>
          <p:nvPr>
            <p:ph type="body" sz="quarter" idx="19" hasCustomPrompt="1"/>
          </p:nvPr>
        </p:nvSpPr>
        <p:spPr>
          <a:xfrm>
            <a:off x="4542198" y="5225288"/>
            <a:ext cx="3045943" cy="896859"/>
          </a:xfrm>
        </p:spPr>
        <p:txBody>
          <a:bodyPr anchor="t">
            <a:noAutofit/>
          </a:bodyPr>
          <a:lstStyle>
            <a:lvl1pPr marL="0" indent="0" algn="ctr">
              <a:lnSpc>
                <a:spcPct val="100000"/>
              </a:lnSpc>
              <a:spcBef>
                <a:spcPts val="600"/>
              </a:spcBef>
              <a:buNone/>
              <a:defRPr sz="1800" b="0" i="0">
                <a:solidFill>
                  <a:schemeClr val="tx1"/>
                </a:solidFill>
                <a:latin typeface="Cera Pro" panose="00000400000000000000" pitchFamily="2" charset="0"/>
                <a:cs typeface="Calibri" panose="020F0502020204030204" pitchFamily="34" charset="0"/>
              </a:defRPr>
            </a:lvl1pPr>
          </a:lstStyle>
          <a:p>
            <a:pPr lvl="0"/>
            <a:r>
              <a:rPr lang="en-US" noProof="0"/>
              <a:t>Bio goes here.</a:t>
            </a:r>
          </a:p>
        </p:txBody>
      </p:sp>
      <p:sp>
        <p:nvSpPr>
          <p:cNvPr id="16" name="Content Placeholder 54">
            <a:extLst>
              <a:ext uri="{FF2B5EF4-FFF2-40B4-BE49-F238E27FC236}">
                <a16:creationId xmlns:a16="http://schemas.microsoft.com/office/drawing/2014/main" id="{BA4FA1F8-4E4D-DD3D-BAA8-ED26797CB2FD}"/>
              </a:ext>
            </a:extLst>
          </p:cNvPr>
          <p:cNvSpPr>
            <a:spLocks noGrp="1"/>
          </p:cNvSpPr>
          <p:nvPr>
            <p:ph sz="quarter" idx="20" hasCustomPrompt="1"/>
          </p:nvPr>
        </p:nvSpPr>
        <p:spPr>
          <a:xfrm>
            <a:off x="4542198" y="3429000"/>
            <a:ext cx="3045943" cy="366027"/>
          </a:xfrm>
        </p:spPr>
        <p:txBody>
          <a:bodyPr>
            <a:noAutofit/>
          </a:bodyPr>
          <a:lstStyle>
            <a:lvl1pPr marL="0" indent="0" algn="ctr">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8" name="Content Placeholder 54">
            <a:extLst>
              <a:ext uri="{FF2B5EF4-FFF2-40B4-BE49-F238E27FC236}">
                <a16:creationId xmlns:a16="http://schemas.microsoft.com/office/drawing/2014/main" id="{840A6F0A-C439-D0BE-2D70-8192DDC4F71A}"/>
              </a:ext>
            </a:extLst>
          </p:cNvPr>
          <p:cNvSpPr>
            <a:spLocks noGrp="1"/>
          </p:cNvSpPr>
          <p:nvPr>
            <p:ph sz="quarter" idx="22" hasCustomPrompt="1"/>
          </p:nvPr>
        </p:nvSpPr>
        <p:spPr>
          <a:xfrm>
            <a:off x="8290546" y="3944490"/>
            <a:ext cx="3045943" cy="366027"/>
          </a:xfrm>
        </p:spPr>
        <p:txBody>
          <a:bodyPr>
            <a:noAutofit/>
          </a:bodyPr>
          <a:lstStyle>
            <a:lvl1pPr marL="0" indent="0" algn="ctr">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19" name="Content Placeholder 54">
            <a:extLst>
              <a:ext uri="{FF2B5EF4-FFF2-40B4-BE49-F238E27FC236}">
                <a16:creationId xmlns:a16="http://schemas.microsoft.com/office/drawing/2014/main" id="{13FC4266-22A8-C6EE-3738-D1C7E6E3537E}"/>
              </a:ext>
            </a:extLst>
          </p:cNvPr>
          <p:cNvSpPr>
            <a:spLocks noGrp="1"/>
          </p:cNvSpPr>
          <p:nvPr>
            <p:ph sz="quarter" idx="23" hasCustomPrompt="1"/>
          </p:nvPr>
        </p:nvSpPr>
        <p:spPr>
          <a:xfrm>
            <a:off x="8290546" y="4433444"/>
            <a:ext cx="3045943" cy="366027"/>
          </a:xfrm>
        </p:spPr>
        <p:txBody>
          <a:bodyPr>
            <a:noAutofit/>
          </a:bodyPr>
          <a:lstStyle>
            <a:lvl1pPr marL="0" indent="0" algn="ctr">
              <a:buNone/>
              <a:defRPr sz="2000" b="0" i="0">
                <a:solidFill>
                  <a:schemeClr val="tx1"/>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0" name="Straight Connector 19">
            <a:extLst>
              <a:ext uri="{FF2B5EF4-FFF2-40B4-BE49-F238E27FC236}">
                <a16:creationId xmlns:a16="http://schemas.microsoft.com/office/drawing/2014/main" id="{687FDC03-3A0E-0EEE-7168-0E4C96F68D30}"/>
              </a:ext>
            </a:extLst>
          </p:cNvPr>
          <p:cNvCxnSpPr>
            <a:cxnSpLocks/>
          </p:cNvCxnSpPr>
          <p:nvPr/>
        </p:nvCxnSpPr>
        <p:spPr>
          <a:xfrm>
            <a:off x="9337452"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100DB2FC-28F6-41AB-FC97-BAA65C5AB443}"/>
              </a:ext>
            </a:extLst>
          </p:cNvPr>
          <p:cNvSpPr>
            <a:spLocks noGrp="1"/>
          </p:cNvSpPr>
          <p:nvPr>
            <p:ph type="body" sz="quarter" idx="24" hasCustomPrompt="1"/>
          </p:nvPr>
        </p:nvSpPr>
        <p:spPr>
          <a:xfrm>
            <a:off x="8290546" y="5225288"/>
            <a:ext cx="3045943" cy="896859"/>
          </a:xfrm>
        </p:spPr>
        <p:txBody>
          <a:bodyPr anchor="t">
            <a:noAutofit/>
          </a:bodyPr>
          <a:lstStyle>
            <a:lvl1pPr marL="0" indent="0" algn="ctr">
              <a:lnSpc>
                <a:spcPct val="100000"/>
              </a:lnSpc>
              <a:spcBef>
                <a:spcPts val="600"/>
              </a:spcBef>
              <a:buNone/>
              <a:defRPr sz="1800" b="0" i="0">
                <a:solidFill>
                  <a:schemeClr val="tx1"/>
                </a:solidFill>
                <a:latin typeface="Cera Pro" panose="00000400000000000000" pitchFamily="2" charset="0"/>
                <a:cs typeface="Calibri" panose="020F0502020204030204" pitchFamily="34" charset="0"/>
              </a:defRPr>
            </a:lvl1pPr>
          </a:lstStyle>
          <a:p>
            <a:pPr lvl="0"/>
            <a:r>
              <a:rPr lang="en-US" noProof="0"/>
              <a:t>Bio goes here.</a:t>
            </a:r>
          </a:p>
        </p:txBody>
      </p:sp>
      <p:sp>
        <p:nvSpPr>
          <p:cNvPr id="22" name="Content Placeholder 54">
            <a:extLst>
              <a:ext uri="{FF2B5EF4-FFF2-40B4-BE49-F238E27FC236}">
                <a16:creationId xmlns:a16="http://schemas.microsoft.com/office/drawing/2014/main" id="{440BDA44-BB54-EDC9-BA59-4D56B81C3330}"/>
              </a:ext>
            </a:extLst>
          </p:cNvPr>
          <p:cNvSpPr>
            <a:spLocks noGrp="1"/>
          </p:cNvSpPr>
          <p:nvPr>
            <p:ph sz="quarter" idx="25" hasCustomPrompt="1"/>
          </p:nvPr>
        </p:nvSpPr>
        <p:spPr>
          <a:xfrm>
            <a:off x="8290546" y="3429000"/>
            <a:ext cx="3045943" cy="366027"/>
          </a:xfrm>
        </p:spPr>
        <p:txBody>
          <a:bodyPr>
            <a:noAutofit/>
          </a:bodyPr>
          <a:lstStyle>
            <a:lvl1pPr marL="0" indent="0" algn="ctr">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26" name="Picture Placeholder 40">
            <a:extLst>
              <a:ext uri="{FF2B5EF4-FFF2-40B4-BE49-F238E27FC236}">
                <a16:creationId xmlns:a16="http://schemas.microsoft.com/office/drawing/2014/main" id="{72F84308-D7CD-D826-C6BB-B61982379F4B}"/>
              </a:ext>
            </a:extLst>
          </p:cNvPr>
          <p:cNvSpPr>
            <a:spLocks noGrp="1"/>
          </p:cNvSpPr>
          <p:nvPr>
            <p:ph type="pic" sz="quarter" idx="27"/>
          </p:nvPr>
        </p:nvSpPr>
        <p:spPr>
          <a:xfrm>
            <a:off x="5191502" y="1499283"/>
            <a:ext cx="1747335"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7" name="Picture Placeholder 40">
            <a:extLst>
              <a:ext uri="{FF2B5EF4-FFF2-40B4-BE49-F238E27FC236}">
                <a16:creationId xmlns:a16="http://schemas.microsoft.com/office/drawing/2014/main" id="{7DDF00B7-BD38-E96A-A26F-DE3CA8CD1B18}"/>
              </a:ext>
            </a:extLst>
          </p:cNvPr>
          <p:cNvSpPr>
            <a:spLocks noGrp="1"/>
          </p:cNvSpPr>
          <p:nvPr>
            <p:ph type="pic" sz="quarter" idx="28"/>
          </p:nvPr>
        </p:nvSpPr>
        <p:spPr>
          <a:xfrm>
            <a:off x="8939850" y="1499283"/>
            <a:ext cx="1747335"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8" name="TextBox 27">
            <a:extLst>
              <a:ext uri="{FF2B5EF4-FFF2-40B4-BE49-F238E27FC236}">
                <a16:creationId xmlns:a16="http://schemas.microsoft.com/office/drawing/2014/main" id="{A3221ED1-65B4-66FF-E9CA-FBFA3C946287}"/>
              </a:ext>
            </a:extLst>
          </p:cNvPr>
          <p:cNvSpPr txBox="1"/>
          <p:nvPr/>
        </p:nvSpPr>
        <p:spPr>
          <a:xfrm>
            <a:off x="13705367" y="444440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8" name="Title 44">
            <a:extLst>
              <a:ext uri="{FF2B5EF4-FFF2-40B4-BE49-F238E27FC236}">
                <a16:creationId xmlns:a16="http://schemas.microsoft.com/office/drawing/2014/main" id="{62285446-A2A9-C56C-22E3-403CFDEF757F}"/>
              </a:ext>
            </a:extLst>
          </p:cNvPr>
          <p:cNvSpPr>
            <a:spLocks noGrp="1"/>
          </p:cNvSpPr>
          <p:nvPr>
            <p:ph type="title" hasCustomPrompt="1"/>
          </p:nvPr>
        </p:nvSpPr>
        <p:spPr>
          <a:xfrm>
            <a:off x="0" y="1744"/>
            <a:ext cx="12192000" cy="980511"/>
          </a:xfrm>
          <a:noFill/>
        </p:spPr>
        <p:txBody>
          <a:bodyPr lIns="468000" rIns="72000">
            <a:noAutofit/>
          </a:bodyPr>
          <a:lstStyle>
            <a:lvl1pPr>
              <a:defRPr lang="en-US" sz="3713" kern="1200" dirty="0">
                <a:solidFill>
                  <a:prstClr val="white"/>
                </a:solidFill>
                <a:latin typeface="Cera Pro" panose="00000400000000000000" pitchFamily="2" charset="0"/>
                <a:ea typeface="Spline Sans Bold" pitchFamily="34" charset="-122"/>
                <a:cs typeface="Calibri" panose="020F0502020204030204" pitchFamily="34" charset="0"/>
              </a:defRPr>
            </a:lvl1pPr>
          </a:lstStyle>
          <a:p>
            <a:r>
              <a:rPr lang="en-GB"/>
              <a:t>Speaker Intro</a:t>
            </a:r>
            <a:endParaRPr lang="en-US"/>
          </a:p>
        </p:txBody>
      </p:sp>
    </p:spTree>
    <p:extLst>
      <p:ext uri="{BB962C8B-B14F-4D97-AF65-F5344CB8AC3E}">
        <p14:creationId xmlns:p14="http://schemas.microsoft.com/office/powerpoint/2010/main" val="5453642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_3 Speaker_Intro - 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2598287"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804481" y="3944490"/>
            <a:ext cx="3045943" cy="366027"/>
          </a:xfrm>
        </p:spPr>
        <p:txBody>
          <a:bodyPr>
            <a:noAutofit/>
          </a:bodyPr>
          <a:lstStyle>
            <a:lvl1pPr marL="0" indent="0" algn="ctr">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804481" y="4433444"/>
            <a:ext cx="3045943" cy="366027"/>
          </a:xfrm>
        </p:spPr>
        <p:txBody>
          <a:bodyPr>
            <a:noAutofit/>
          </a:bodyPr>
          <a:lstStyle>
            <a:lvl1pPr marL="0" indent="0" algn="ctr">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1851386"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804481" y="5225288"/>
            <a:ext cx="3045943" cy="896859"/>
          </a:xfrm>
        </p:spPr>
        <p:txBody>
          <a:bodyPr anchor="t">
            <a:noAutofit/>
          </a:bodyPr>
          <a:lstStyle>
            <a:lvl1pPr marL="0" indent="0" algn="ctr">
              <a:lnSpc>
                <a:spcPct val="100000"/>
              </a:lnSpc>
              <a:spcBef>
                <a:spcPts val="600"/>
              </a:spcBef>
              <a:buNone/>
              <a:defRPr sz="1800" b="0" i="0">
                <a:solidFill>
                  <a:schemeClr val="bg2"/>
                </a:solidFill>
                <a:latin typeface="Cera Pro" panose="00000400000000000000" pitchFamily="2"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804481" y="3429000"/>
            <a:ext cx="3045943" cy="366027"/>
          </a:xfrm>
        </p:spPr>
        <p:txBody>
          <a:bodyPr>
            <a:noAutofit/>
          </a:bodyPr>
          <a:lstStyle>
            <a:lvl1pPr marL="0" indent="0" algn="ctr">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1453785" y="1499283"/>
            <a:ext cx="1747335"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
        <p:nvSpPr>
          <p:cNvPr id="4" name="Content Placeholder 54">
            <a:extLst>
              <a:ext uri="{FF2B5EF4-FFF2-40B4-BE49-F238E27FC236}">
                <a16:creationId xmlns:a16="http://schemas.microsoft.com/office/drawing/2014/main" id="{684903A7-9338-D29D-6BF9-7C55755873B6}"/>
              </a:ext>
            </a:extLst>
          </p:cNvPr>
          <p:cNvSpPr>
            <a:spLocks noGrp="1"/>
          </p:cNvSpPr>
          <p:nvPr>
            <p:ph sz="quarter" idx="17" hasCustomPrompt="1"/>
          </p:nvPr>
        </p:nvSpPr>
        <p:spPr>
          <a:xfrm>
            <a:off x="4542198" y="3944490"/>
            <a:ext cx="3045943" cy="366027"/>
          </a:xfrm>
        </p:spPr>
        <p:txBody>
          <a:bodyPr>
            <a:noAutofit/>
          </a:bodyPr>
          <a:lstStyle>
            <a:lvl1pPr marL="0" indent="0" algn="ctr">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5" name="Content Placeholder 54">
            <a:extLst>
              <a:ext uri="{FF2B5EF4-FFF2-40B4-BE49-F238E27FC236}">
                <a16:creationId xmlns:a16="http://schemas.microsoft.com/office/drawing/2014/main" id="{51648E19-6634-921B-4A96-4CE4E309E704}"/>
              </a:ext>
            </a:extLst>
          </p:cNvPr>
          <p:cNvSpPr>
            <a:spLocks noGrp="1"/>
          </p:cNvSpPr>
          <p:nvPr>
            <p:ph sz="quarter" idx="18" hasCustomPrompt="1"/>
          </p:nvPr>
        </p:nvSpPr>
        <p:spPr>
          <a:xfrm>
            <a:off x="4542198" y="4433444"/>
            <a:ext cx="3045943" cy="366027"/>
          </a:xfrm>
        </p:spPr>
        <p:txBody>
          <a:bodyPr>
            <a:noAutofit/>
          </a:bodyPr>
          <a:lstStyle>
            <a:lvl1pPr marL="0" indent="0" algn="ctr">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6" name="Straight Connector 5">
            <a:extLst>
              <a:ext uri="{FF2B5EF4-FFF2-40B4-BE49-F238E27FC236}">
                <a16:creationId xmlns:a16="http://schemas.microsoft.com/office/drawing/2014/main" id="{F5498434-52A9-DF6F-BE31-37CED1308F3D}"/>
              </a:ext>
            </a:extLst>
          </p:cNvPr>
          <p:cNvCxnSpPr>
            <a:cxnSpLocks/>
          </p:cNvCxnSpPr>
          <p:nvPr/>
        </p:nvCxnSpPr>
        <p:spPr>
          <a:xfrm>
            <a:off x="5589103"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FCBD2243-E421-D6EA-CA5B-A8470435F0DB}"/>
              </a:ext>
            </a:extLst>
          </p:cNvPr>
          <p:cNvSpPr>
            <a:spLocks noGrp="1"/>
          </p:cNvSpPr>
          <p:nvPr>
            <p:ph type="body" sz="quarter" idx="19" hasCustomPrompt="1"/>
          </p:nvPr>
        </p:nvSpPr>
        <p:spPr>
          <a:xfrm>
            <a:off x="4542198" y="5225288"/>
            <a:ext cx="3045943" cy="896859"/>
          </a:xfrm>
        </p:spPr>
        <p:txBody>
          <a:bodyPr anchor="t">
            <a:noAutofit/>
          </a:bodyPr>
          <a:lstStyle>
            <a:lvl1pPr marL="0" indent="0" algn="ctr">
              <a:lnSpc>
                <a:spcPct val="100000"/>
              </a:lnSpc>
              <a:spcBef>
                <a:spcPts val="600"/>
              </a:spcBef>
              <a:buNone/>
              <a:defRPr sz="1800" b="0" i="0">
                <a:solidFill>
                  <a:schemeClr val="bg2"/>
                </a:solidFill>
                <a:latin typeface="Cera Pro" panose="00000400000000000000" pitchFamily="2" charset="0"/>
                <a:cs typeface="Calibri" panose="020F0502020204030204" pitchFamily="34" charset="0"/>
              </a:defRPr>
            </a:lvl1pPr>
          </a:lstStyle>
          <a:p>
            <a:pPr lvl="0"/>
            <a:r>
              <a:rPr lang="en-US" noProof="0"/>
              <a:t>Bio goes here.</a:t>
            </a:r>
          </a:p>
        </p:txBody>
      </p:sp>
      <p:sp>
        <p:nvSpPr>
          <p:cNvPr id="16" name="Content Placeholder 54">
            <a:extLst>
              <a:ext uri="{FF2B5EF4-FFF2-40B4-BE49-F238E27FC236}">
                <a16:creationId xmlns:a16="http://schemas.microsoft.com/office/drawing/2014/main" id="{BA4FA1F8-4E4D-DD3D-BAA8-ED26797CB2FD}"/>
              </a:ext>
            </a:extLst>
          </p:cNvPr>
          <p:cNvSpPr>
            <a:spLocks noGrp="1"/>
          </p:cNvSpPr>
          <p:nvPr>
            <p:ph sz="quarter" idx="20" hasCustomPrompt="1"/>
          </p:nvPr>
        </p:nvSpPr>
        <p:spPr>
          <a:xfrm>
            <a:off x="4542198" y="3429000"/>
            <a:ext cx="3045943" cy="366027"/>
          </a:xfrm>
        </p:spPr>
        <p:txBody>
          <a:bodyPr>
            <a:noAutofit/>
          </a:bodyPr>
          <a:lstStyle>
            <a:lvl1pPr marL="0" indent="0" algn="ctr">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8" name="Content Placeholder 54">
            <a:extLst>
              <a:ext uri="{FF2B5EF4-FFF2-40B4-BE49-F238E27FC236}">
                <a16:creationId xmlns:a16="http://schemas.microsoft.com/office/drawing/2014/main" id="{840A6F0A-C439-D0BE-2D70-8192DDC4F71A}"/>
              </a:ext>
            </a:extLst>
          </p:cNvPr>
          <p:cNvSpPr>
            <a:spLocks noGrp="1"/>
          </p:cNvSpPr>
          <p:nvPr>
            <p:ph sz="quarter" idx="22" hasCustomPrompt="1"/>
          </p:nvPr>
        </p:nvSpPr>
        <p:spPr>
          <a:xfrm>
            <a:off x="8290546" y="3944490"/>
            <a:ext cx="3045943" cy="366027"/>
          </a:xfrm>
        </p:spPr>
        <p:txBody>
          <a:bodyPr>
            <a:noAutofit/>
          </a:bodyPr>
          <a:lstStyle>
            <a:lvl1pPr marL="0" indent="0" algn="ctr">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19" name="Content Placeholder 54">
            <a:extLst>
              <a:ext uri="{FF2B5EF4-FFF2-40B4-BE49-F238E27FC236}">
                <a16:creationId xmlns:a16="http://schemas.microsoft.com/office/drawing/2014/main" id="{13FC4266-22A8-C6EE-3738-D1C7E6E3537E}"/>
              </a:ext>
            </a:extLst>
          </p:cNvPr>
          <p:cNvSpPr>
            <a:spLocks noGrp="1"/>
          </p:cNvSpPr>
          <p:nvPr>
            <p:ph sz="quarter" idx="23" hasCustomPrompt="1"/>
          </p:nvPr>
        </p:nvSpPr>
        <p:spPr>
          <a:xfrm>
            <a:off x="8290546" y="4433444"/>
            <a:ext cx="3045943" cy="366027"/>
          </a:xfrm>
        </p:spPr>
        <p:txBody>
          <a:bodyPr>
            <a:noAutofit/>
          </a:bodyPr>
          <a:lstStyle>
            <a:lvl1pPr marL="0" indent="0" algn="ctr">
              <a:buNone/>
              <a:defRPr sz="2000" b="0" i="0">
                <a:solidFill>
                  <a:schemeClr val="bg2"/>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0" name="Straight Connector 19">
            <a:extLst>
              <a:ext uri="{FF2B5EF4-FFF2-40B4-BE49-F238E27FC236}">
                <a16:creationId xmlns:a16="http://schemas.microsoft.com/office/drawing/2014/main" id="{687FDC03-3A0E-0EEE-7168-0E4C96F68D30}"/>
              </a:ext>
            </a:extLst>
          </p:cNvPr>
          <p:cNvCxnSpPr>
            <a:cxnSpLocks/>
          </p:cNvCxnSpPr>
          <p:nvPr/>
        </p:nvCxnSpPr>
        <p:spPr>
          <a:xfrm>
            <a:off x="9337452"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100DB2FC-28F6-41AB-FC97-BAA65C5AB443}"/>
              </a:ext>
            </a:extLst>
          </p:cNvPr>
          <p:cNvSpPr>
            <a:spLocks noGrp="1"/>
          </p:cNvSpPr>
          <p:nvPr>
            <p:ph type="body" sz="quarter" idx="24" hasCustomPrompt="1"/>
          </p:nvPr>
        </p:nvSpPr>
        <p:spPr>
          <a:xfrm>
            <a:off x="8290546" y="5225288"/>
            <a:ext cx="3045943" cy="896859"/>
          </a:xfrm>
        </p:spPr>
        <p:txBody>
          <a:bodyPr anchor="t">
            <a:noAutofit/>
          </a:bodyPr>
          <a:lstStyle>
            <a:lvl1pPr marL="0" indent="0" algn="ctr">
              <a:lnSpc>
                <a:spcPct val="100000"/>
              </a:lnSpc>
              <a:spcBef>
                <a:spcPts val="600"/>
              </a:spcBef>
              <a:buNone/>
              <a:defRPr sz="1800" b="0" i="0">
                <a:solidFill>
                  <a:schemeClr val="bg2"/>
                </a:solidFill>
                <a:latin typeface="Cera Pro" panose="00000400000000000000" pitchFamily="2" charset="0"/>
                <a:cs typeface="Calibri" panose="020F0502020204030204" pitchFamily="34" charset="0"/>
              </a:defRPr>
            </a:lvl1pPr>
          </a:lstStyle>
          <a:p>
            <a:pPr lvl="0"/>
            <a:r>
              <a:rPr lang="en-US" noProof="0"/>
              <a:t>Bio goes here.</a:t>
            </a:r>
          </a:p>
        </p:txBody>
      </p:sp>
      <p:sp>
        <p:nvSpPr>
          <p:cNvPr id="22" name="Content Placeholder 54">
            <a:extLst>
              <a:ext uri="{FF2B5EF4-FFF2-40B4-BE49-F238E27FC236}">
                <a16:creationId xmlns:a16="http://schemas.microsoft.com/office/drawing/2014/main" id="{440BDA44-BB54-EDC9-BA59-4D56B81C3330}"/>
              </a:ext>
            </a:extLst>
          </p:cNvPr>
          <p:cNvSpPr>
            <a:spLocks noGrp="1"/>
          </p:cNvSpPr>
          <p:nvPr>
            <p:ph sz="quarter" idx="25" hasCustomPrompt="1"/>
          </p:nvPr>
        </p:nvSpPr>
        <p:spPr>
          <a:xfrm>
            <a:off x="8290546" y="3429000"/>
            <a:ext cx="3045943" cy="366027"/>
          </a:xfrm>
        </p:spPr>
        <p:txBody>
          <a:bodyPr>
            <a:noAutofit/>
          </a:bodyPr>
          <a:lstStyle>
            <a:lvl1pPr marL="0" indent="0" algn="ctr">
              <a:buNone/>
              <a:defRPr sz="2800" b="1" i="0">
                <a:solidFill>
                  <a:schemeClr val="accent3"/>
                </a:solidFill>
                <a:latin typeface="Cera Pro" panose="00000400000000000000" pitchFamily="2" charset="0"/>
                <a:cs typeface="Calibri" panose="020F0502020204030204" pitchFamily="34" charset="0"/>
              </a:defRPr>
            </a:lvl1pPr>
            <a:lvl2pPr marL="457189" indent="0">
              <a:buNone/>
              <a:defRPr sz="2800" b="0" i="0">
                <a:solidFill>
                  <a:schemeClr val="bg1"/>
                </a:solidFill>
                <a:latin typeface="Calibri" panose="020F0502020204030204" pitchFamily="34" charset="0"/>
                <a:cs typeface="Calibri" panose="020F0502020204030204" pitchFamily="34" charset="0"/>
              </a:defRPr>
            </a:lvl2pPr>
            <a:lvl3pPr marL="914377" indent="0">
              <a:buNone/>
              <a:defRPr sz="2800" b="0" i="0">
                <a:solidFill>
                  <a:schemeClr val="bg1"/>
                </a:solidFill>
                <a:latin typeface="Calibri" panose="020F0502020204030204" pitchFamily="34" charset="0"/>
                <a:cs typeface="Calibri" panose="020F0502020204030204" pitchFamily="34" charset="0"/>
              </a:defRPr>
            </a:lvl3pPr>
            <a:lvl4pPr marL="1371566" indent="0">
              <a:buNone/>
              <a:defRPr sz="2800" b="0" i="0">
                <a:solidFill>
                  <a:schemeClr val="bg1"/>
                </a:solidFill>
                <a:latin typeface="Calibri" panose="020F0502020204030204" pitchFamily="34" charset="0"/>
                <a:cs typeface="Calibri" panose="020F0502020204030204" pitchFamily="34" charset="0"/>
              </a:defRPr>
            </a:lvl4pPr>
            <a:lvl5pPr marL="1828754"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26" name="Picture Placeholder 40">
            <a:extLst>
              <a:ext uri="{FF2B5EF4-FFF2-40B4-BE49-F238E27FC236}">
                <a16:creationId xmlns:a16="http://schemas.microsoft.com/office/drawing/2014/main" id="{72F84308-D7CD-D826-C6BB-B61982379F4B}"/>
              </a:ext>
            </a:extLst>
          </p:cNvPr>
          <p:cNvSpPr>
            <a:spLocks noGrp="1"/>
          </p:cNvSpPr>
          <p:nvPr>
            <p:ph type="pic" sz="quarter" idx="27"/>
          </p:nvPr>
        </p:nvSpPr>
        <p:spPr>
          <a:xfrm>
            <a:off x="5191502" y="1499283"/>
            <a:ext cx="1747335"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7" name="Picture Placeholder 40">
            <a:extLst>
              <a:ext uri="{FF2B5EF4-FFF2-40B4-BE49-F238E27FC236}">
                <a16:creationId xmlns:a16="http://schemas.microsoft.com/office/drawing/2014/main" id="{7DDF00B7-BD38-E96A-A26F-DE3CA8CD1B18}"/>
              </a:ext>
            </a:extLst>
          </p:cNvPr>
          <p:cNvSpPr>
            <a:spLocks noGrp="1"/>
          </p:cNvSpPr>
          <p:nvPr>
            <p:ph type="pic" sz="quarter" idx="28"/>
          </p:nvPr>
        </p:nvSpPr>
        <p:spPr>
          <a:xfrm>
            <a:off x="8939850" y="1499283"/>
            <a:ext cx="1747335"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8" name="TextBox 27">
            <a:extLst>
              <a:ext uri="{FF2B5EF4-FFF2-40B4-BE49-F238E27FC236}">
                <a16:creationId xmlns:a16="http://schemas.microsoft.com/office/drawing/2014/main" id="{A3221ED1-65B4-66FF-E9CA-FBFA3C946287}"/>
              </a:ext>
            </a:extLst>
          </p:cNvPr>
          <p:cNvSpPr txBox="1"/>
          <p:nvPr/>
        </p:nvSpPr>
        <p:spPr>
          <a:xfrm>
            <a:off x="13705367" y="4444409"/>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8" name="Title 44">
            <a:extLst>
              <a:ext uri="{FF2B5EF4-FFF2-40B4-BE49-F238E27FC236}">
                <a16:creationId xmlns:a16="http://schemas.microsoft.com/office/drawing/2014/main" id="{62285446-A2A9-C56C-22E3-403CFDEF757F}"/>
              </a:ext>
            </a:extLst>
          </p:cNvPr>
          <p:cNvSpPr>
            <a:spLocks noGrp="1"/>
          </p:cNvSpPr>
          <p:nvPr>
            <p:ph type="title" hasCustomPrompt="1"/>
          </p:nvPr>
        </p:nvSpPr>
        <p:spPr>
          <a:xfrm>
            <a:off x="0" y="1744"/>
            <a:ext cx="12192000" cy="980511"/>
          </a:xfrm>
          <a:noFill/>
        </p:spPr>
        <p:txBody>
          <a:bodyPr lIns="468000" rIns="72000">
            <a:noAutofit/>
          </a:bodyPr>
          <a:lstStyle>
            <a:lvl1pPr>
              <a:defRPr lang="en-US" sz="3713" kern="1200" dirty="0">
                <a:solidFill>
                  <a:schemeClr val="bg2"/>
                </a:solidFill>
                <a:latin typeface="Cera Pro" panose="00000400000000000000" pitchFamily="2" charset="0"/>
                <a:ea typeface="Spline Sans Bold" pitchFamily="34" charset="-122"/>
                <a:cs typeface="Calibri" panose="020F0502020204030204" pitchFamily="34" charset="0"/>
              </a:defRPr>
            </a:lvl1pPr>
          </a:lstStyle>
          <a:p>
            <a:r>
              <a:rPr lang="en-GB"/>
              <a:t>Speaker Intro</a:t>
            </a:r>
            <a:endParaRPr lang="en-US"/>
          </a:p>
        </p:txBody>
      </p:sp>
    </p:spTree>
    <p:extLst>
      <p:ext uri="{BB962C8B-B14F-4D97-AF65-F5344CB8AC3E}">
        <p14:creationId xmlns:p14="http://schemas.microsoft.com/office/powerpoint/2010/main" val="5659243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_Title_Content-blue background">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7" y="7413675"/>
            <a:ext cx="0" cy="0"/>
          </a:xfrm>
          <a:prstGeom prst="rect">
            <a:avLst/>
          </a:prstGeom>
        </p:spPr>
        <p:txBody>
          <a:bodyPr vert="horz" wrap="none" lIns="91440" tIns="45720" rIns="91440" bIns="45720" rtlCol="0">
            <a:normAutofit fontScale="25000" lnSpcReduction="20000"/>
          </a:bodyPr>
          <a:lstStyle/>
          <a:p>
            <a:pPr algn="l"/>
            <a:endParaRPr lang="en-US" sz="1800" b="0">
              <a:latin typeface="Cera Pro" panose="00000400000000000000" pitchFamily="2"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233577"/>
            <a:ext cx="10302799" cy="4801453"/>
          </a:xfrm>
        </p:spPr>
        <p:txBody>
          <a:bodyPr anchor="t">
            <a:noAutofit/>
          </a:bodyPr>
          <a:lstStyle>
            <a:lvl1pPr marL="228594" indent="-228594" algn="l">
              <a:buFont typeface="Arial" panose="020B0604020202020204" pitchFamily="34" charset="0"/>
              <a:buChar char="•"/>
              <a:defRPr sz="2400">
                <a:solidFill>
                  <a:schemeClr val="tx1"/>
                </a:solidFill>
                <a:latin typeface="Cera Pro" panose="00000400000000000000" pitchFamily="2" charset="0"/>
                <a:cs typeface="Calibri" panose="020F0502020204030204" pitchFamily="34" charset="0"/>
              </a:defRPr>
            </a:lvl1pPr>
            <a:lvl2pPr>
              <a:defRPr sz="2000">
                <a:solidFill>
                  <a:schemeClr val="tx1"/>
                </a:solidFill>
                <a:latin typeface="Cera Pro" panose="00000400000000000000" pitchFamily="2" charset="0"/>
                <a:cs typeface="Calibri" panose="020F0502020204030204" pitchFamily="34" charset="0"/>
              </a:defRPr>
            </a:lvl2pPr>
            <a:lvl3pPr>
              <a:defRPr sz="1800">
                <a:solidFill>
                  <a:schemeClr val="tx1"/>
                </a:solidFill>
                <a:latin typeface="Cera Pro" panose="00000400000000000000" pitchFamily="2" charset="0"/>
                <a:cs typeface="Calibri" panose="020F0502020204030204" pitchFamily="34" charset="0"/>
              </a:defRPr>
            </a:lvl3pPr>
            <a:lvl4pPr>
              <a:defRPr sz="1600">
                <a:solidFill>
                  <a:schemeClr val="tx1"/>
                </a:solidFill>
                <a:latin typeface="Cera Pro" panose="00000400000000000000" pitchFamily="2" charset="0"/>
                <a:cs typeface="Calibri" panose="020F0502020204030204" pitchFamily="34" charset="0"/>
              </a:defRPr>
            </a:lvl4pPr>
            <a:lvl5pPr>
              <a:defRPr sz="1600">
                <a:solidFill>
                  <a:schemeClr val="tx1"/>
                </a:solidFill>
                <a:latin typeface="Cera Pro" panose="00000400000000000000" pitchFamily="2"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37235" y="6302647"/>
            <a:ext cx="569844" cy="569844"/>
          </a:xfrm>
          <a:prstGeom prst="rect">
            <a:avLst/>
          </a:prstGeom>
        </p:spPr>
      </p:pic>
      <p:sp>
        <p:nvSpPr>
          <p:cNvPr id="2" name="Title 44">
            <a:extLst>
              <a:ext uri="{FF2B5EF4-FFF2-40B4-BE49-F238E27FC236}">
                <a16:creationId xmlns:a16="http://schemas.microsoft.com/office/drawing/2014/main" id="{D1EC4A83-B83E-DAB2-D958-73B317B0AE2B}"/>
              </a:ext>
            </a:extLst>
          </p:cNvPr>
          <p:cNvSpPr>
            <a:spLocks noGrp="1"/>
          </p:cNvSpPr>
          <p:nvPr>
            <p:ph type="title" hasCustomPrompt="1"/>
          </p:nvPr>
        </p:nvSpPr>
        <p:spPr>
          <a:xfrm>
            <a:off x="0" y="1744"/>
            <a:ext cx="12192000" cy="980511"/>
          </a:xfrm>
          <a:noFill/>
        </p:spPr>
        <p:txBody>
          <a:bodyPr lIns="468000" rIns="72000">
            <a:noAutofit/>
          </a:bodyPr>
          <a:lstStyle>
            <a:lvl1pPr>
              <a:defRPr lang="en-US" sz="3713" kern="1200" dirty="0">
                <a:solidFill>
                  <a:prstClr val="white"/>
                </a:solidFill>
                <a:latin typeface="Cera Pro" panose="00000400000000000000" pitchFamily="2" charset="0"/>
                <a:ea typeface="Spline Sans Bold" pitchFamily="34" charset="-122"/>
                <a:cs typeface="Calibri" panose="020F0502020204030204" pitchFamily="34" charset="0"/>
              </a:defRPr>
            </a:lvl1pPr>
          </a:lstStyle>
          <a:p>
            <a:r>
              <a:rPr lang="en-GB"/>
              <a:t>Title + Content</a:t>
            </a:r>
            <a:endParaRPr lang="en-US"/>
          </a:p>
        </p:txBody>
      </p:sp>
    </p:spTree>
    <p:extLst>
      <p:ext uri="{BB962C8B-B14F-4D97-AF65-F5344CB8AC3E}">
        <p14:creationId xmlns:p14="http://schemas.microsoft.com/office/powerpoint/2010/main" val="34424913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9039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D8CFB-9921-771D-2DAA-1AF282A95634}"/>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3" name="Footer Placeholder 2">
            <a:extLst>
              <a:ext uri="{FF2B5EF4-FFF2-40B4-BE49-F238E27FC236}">
                <a16:creationId xmlns:a16="http://schemas.microsoft.com/office/drawing/2014/main" id="{F6DAE4E7-5C26-2371-D64F-7C4C489039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ACF0FA-09C0-F309-E9CF-9A57B03B588D}"/>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97987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37E7-B6D2-7B11-8750-05293C9404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E26E39-1FBE-50D9-64F6-0A832B5B8D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8011DF-CC82-4D02-55EB-386F698D29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F760BF-A53E-D216-4725-70000C81A246}"/>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6" name="Footer Placeholder 5">
            <a:extLst>
              <a:ext uri="{FF2B5EF4-FFF2-40B4-BE49-F238E27FC236}">
                <a16:creationId xmlns:a16="http://schemas.microsoft.com/office/drawing/2014/main" id="{C77E747A-1876-E5EB-4FD7-6FC7A52542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E4C8F-A426-F3E5-CF6A-22CFA99B77A8}"/>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857397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92B8-51E8-1EEE-1A0E-17F9BE80B9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C66D9B-831D-BB17-F143-57FDE04A15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6B4C60-631E-7C6C-7261-FA1F897318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5C55FC-2CE9-9859-78FB-2666CD290BB2}"/>
              </a:ext>
            </a:extLst>
          </p:cNvPr>
          <p:cNvSpPr>
            <a:spLocks noGrp="1"/>
          </p:cNvSpPr>
          <p:nvPr>
            <p:ph type="dt" sz="half" idx="10"/>
          </p:nvPr>
        </p:nvSpPr>
        <p:spPr/>
        <p:txBody>
          <a:bodyPr/>
          <a:lstStyle/>
          <a:p>
            <a:fld id="{9420B07A-8EAE-4C75-BEF4-A2FF05312D1C}" type="datetimeFigureOut">
              <a:rPr lang="en-US" smtClean="0"/>
              <a:t>7/16/2026</a:t>
            </a:fld>
            <a:endParaRPr lang="en-US"/>
          </a:p>
        </p:txBody>
      </p:sp>
      <p:sp>
        <p:nvSpPr>
          <p:cNvPr id="6" name="Footer Placeholder 5">
            <a:extLst>
              <a:ext uri="{FF2B5EF4-FFF2-40B4-BE49-F238E27FC236}">
                <a16:creationId xmlns:a16="http://schemas.microsoft.com/office/drawing/2014/main" id="{760B50AE-7685-3D75-CBA4-8A4DF885DD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180002-7E35-FEE4-BAF8-9577D51DCFA1}"/>
              </a:ext>
            </a:extLst>
          </p:cNvPr>
          <p:cNvSpPr>
            <a:spLocks noGrp="1"/>
          </p:cNvSpPr>
          <p:nvPr>
            <p:ph type="sldNum" sz="quarter" idx="12"/>
          </p:nvPr>
        </p:nvSpPr>
        <p:spPr/>
        <p:txBody>
          <a:bodyPr/>
          <a:lstStyle/>
          <a:p>
            <a:fld id="{337FF2FB-EB80-4767-BC11-FBE9FFD8A7F0}" type="slidenum">
              <a:rPr lang="en-US" smtClean="0"/>
              <a:t>‹#›</a:t>
            </a:fld>
            <a:endParaRPr lang="en-US"/>
          </a:p>
        </p:txBody>
      </p:sp>
    </p:spTree>
    <p:extLst>
      <p:ext uri="{BB962C8B-B14F-4D97-AF65-F5344CB8AC3E}">
        <p14:creationId xmlns:p14="http://schemas.microsoft.com/office/powerpoint/2010/main" val="3775064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6" Type="http://schemas.openxmlformats.org/officeDocument/2006/relationships/theme" Target="../theme/theme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theme" Target="../theme/theme4.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1825D8-5252-A121-858C-165FFC5493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0058F4-E23B-7BC2-5196-48FAC47C9F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642D19-F63B-BB1C-6719-2E7B92D294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20B07A-8EAE-4C75-BEF4-A2FF05312D1C}" type="datetimeFigureOut">
              <a:rPr lang="en-US" smtClean="0"/>
              <a:t>7/16/2026</a:t>
            </a:fld>
            <a:endParaRPr lang="en-US"/>
          </a:p>
        </p:txBody>
      </p:sp>
      <p:sp>
        <p:nvSpPr>
          <p:cNvPr id="5" name="Footer Placeholder 4">
            <a:extLst>
              <a:ext uri="{FF2B5EF4-FFF2-40B4-BE49-F238E27FC236}">
                <a16:creationId xmlns:a16="http://schemas.microsoft.com/office/drawing/2014/main" id="{CDF75A77-5C94-0502-B6F2-C21DDD05D3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996E178-925A-0626-815E-51DAC267F2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7FF2FB-EB80-4767-BC11-FBE9FFD8A7F0}" type="slidenum">
              <a:rPr lang="en-US" smtClean="0"/>
              <a:t>‹#›</a:t>
            </a:fld>
            <a:endParaRPr lang="en-US"/>
          </a:p>
        </p:txBody>
      </p:sp>
    </p:spTree>
    <p:extLst>
      <p:ext uri="{BB962C8B-B14F-4D97-AF65-F5344CB8AC3E}">
        <p14:creationId xmlns:p14="http://schemas.microsoft.com/office/powerpoint/2010/main" val="1332670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0">
              <a:srgbClr val="222A65"/>
            </a:gs>
            <a:gs pos="33000">
              <a:schemeClr val="tx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3E82F-F770-4D1B-47BD-BCEF9E67F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729751-5C38-CD16-668B-1DFB89EEE7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012851-2E69-1280-B36F-855DCEB71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E4582598-B712-42D8-BF51-B15E826DDF23}" type="datetimeFigureOut">
              <a:rPr lang="en-US" smtClean="0"/>
              <a:pPr/>
              <a:t>7/16/2026</a:t>
            </a:fld>
            <a:endParaRPr lang="en-US"/>
          </a:p>
        </p:txBody>
      </p:sp>
      <p:sp>
        <p:nvSpPr>
          <p:cNvPr id="5" name="Footer Placeholder 4">
            <a:extLst>
              <a:ext uri="{FF2B5EF4-FFF2-40B4-BE49-F238E27FC236}">
                <a16:creationId xmlns:a16="http://schemas.microsoft.com/office/drawing/2014/main" id="{4B75EE64-D7EA-9D2E-33C1-A270FA4EA7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n-US"/>
          </a:p>
        </p:txBody>
      </p:sp>
      <p:sp>
        <p:nvSpPr>
          <p:cNvPr id="6" name="Slide Number Placeholder 5">
            <a:extLst>
              <a:ext uri="{FF2B5EF4-FFF2-40B4-BE49-F238E27FC236}">
                <a16:creationId xmlns:a16="http://schemas.microsoft.com/office/drawing/2014/main" id="{98B75AD1-B0CB-19E0-137C-EE174D4AB9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6BDF4C04-3AAC-4C74-BE02-EA6949C3AF8E}" type="slidenum">
              <a:rPr lang="en-US" smtClean="0"/>
              <a:pPr/>
              <a:t>‹#›</a:t>
            </a:fld>
            <a:endParaRPr lang="en-US"/>
          </a:p>
        </p:txBody>
      </p:sp>
    </p:spTree>
    <p:extLst>
      <p:ext uri="{BB962C8B-B14F-4D97-AF65-F5344CB8AC3E}">
        <p14:creationId xmlns:p14="http://schemas.microsoft.com/office/powerpoint/2010/main" val="1741843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0">
              <a:srgbClr val="222A65"/>
            </a:gs>
            <a:gs pos="33000">
              <a:schemeClr val="tx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3E82F-F770-4D1B-47BD-BCEF9E67F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729751-5C38-CD16-668B-1DFB89EEE725}"/>
              </a:ext>
            </a:extLst>
          </p:cNvPr>
          <p:cNvSpPr>
            <a:spLocks noGrp="1"/>
          </p:cNvSpPr>
          <p:nvPr>
            <p:ph type="body" idx="1"/>
          </p:nvPr>
        </p:nvSpPr>
        <p:spPr>
          <a:xfrm>
            <a:off x="838200" y="1825624"/>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012851-2E69-1280-B36F-855DCEB719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latin typeface="Cera Pro" panose="00000400000000000000" pitchFamily="2" charset="0"/>
              </a:defRPr>
            </a:lvl1pPr>
          </a:lstStyle>
          <a:p>
            <a:fld id="{E4582598-B712-42D8-BF51-B15E826DDF23}" type="datetimeFigureOut">
              <a:rPr lang="en-US" smtClean="0"/>
              <a:pPr/>
              <a:t>7/16/2026</a:t>
            </a:fld>
            <a:endParaRPr lang="en-US"/>
          </a:p>
        </p:txBody>
      </p:sp>
      <p:sp>
        <p:nvSpPr>
          <p:cNvPr id="5" name="Footer Placeholder 4">
            <a:extLst>
              <a:ext uri="{FF2B5EF4-FFF2-40B4-BE49-F238E27FC236}">
                <a16:creationId xmlns:a16="http://schemas.microsoft.com/office/drawing/2014/main" id="{4B75EE64-D7EA-9D2E-33C1-A270FA4EA76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era Pro" panose="00000400000000000000" pitchFamily="2" charset="0"/>
              </a:defRPr>
            </a:lvl1pPr>
          </a:lstStyle>
          <a:p>
            <a:endParaRPr lang="en-US"/>
          </a:p>
        </p:txBody>
      </p:sp>
      <p:sp>
        <p:nvSpPr>
          <p:cNvPr id="6" name="Slide Number Placeholder 5">
            <a:extLst>
              <a:ext uri="{FF2B5EF4-FFF2-40B4-BE49-F238E27FC236}">
                <a16:creationId xmlns:a16="http://schemas.microsoft.com/office/drawing/2014/main" id="{98B75AD1-B0CB-19E0-137C-EE174D4AB9A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latin typeface="Cera Pro" panose="00000400000000000000" pitchFamily="2" charset="0"/>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95541364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4400" kern="1200">
          <a:solidFill>
            <a:schemeClr val="bg1"/>
          </a:solidFill>
          <a:latin typeface="Cera Pro" panose="00000400000000000000" pitchFamily="2"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bg1"/>
          </a:solidFill>
          <a:latin typeface="Cera Pro" panose="00000400000000000000" pitchFamily="2"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bg1"/>
          </a:solidFill>
          <a:latin typeface="Cera Pro" panose="00000400000000000000" pitchFamily="2"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bg1"/>
          </a:solidFill>
          <a:latin typeface="Cera Pro" panose="00000400000000000000" pitchFamily="2"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bg1"/>
          </a:solidFill>
          <a:latin typeface="Cera Pro" panose="00000400000000000000" pitchFamily="2"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bg1"/>
          </a:solidFill>
          <a:latin typeface="Cera Pro" panose="00000400000000000000"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205265"/>
      </p:ext>
    </p:extLst>
  </p:cSld>
  <p:clrMap bg1="dk1" tx1="lt1" bg2="dk2" tx2="lt2" accent1="accent1" accent2="accent2" accent3="accent3" accent4="accent4" accent5="accent5" accent6="accent6" hlink="hlink" folHlink="folHlink"/>
  <p:sldLayoutIdLst>
    <p:sldLayoutId id="214748371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7.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7.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38">
            <a:extLst>
              <a:ext uri="{FF2B5EF4-FFF2-40B4-BE49-F238E27FC236}">
                <a16:creationId xmlns:a16="http://schemas.microsoft.com/office/drawing/2014/main" id="{54DF829C-5516-EAA8-85F2-F23766E2F19E}"/>
              </a:ext>
            </a:extLst>
          </p:cNvPr>
          <p:cNvSpPr/>
          <p:nvPr/>
        </p:nvSpPr>
        <p:spPr>
          <a:xfrm rot="5400000">
            <a:off x="3052062" y="2540576"/>
            <a:ext cx="3988929" cy="3324194"/>
          </a:xfrm>
          <a:custGeom>
            <a:avLst/>
            <a:gdLst>
              <a:gd name="csX0" fmla="*/ 0 w 3988929"/>
              <a:gd name="csY0" fmla="*/ 3226463 h 3324194"/>
              <a:gd name="csX1" fmla="*/ 0 w 3988929"/>
              <a:gd name="csY1" fmla="*/ 506309 h 3324194"/>
              <a:gd name="csX2" fmla="*/ 28626 w 3988929"/>
              <a:gd name="csY2" fmla="*/ 437203 h 3324194"/>
              <a:gd name="csX3" fmla="*/ 32002 w 3988929"/>
              <a:gd name="csY3" fmla="*/ 434926 h 3324194"/>
              <a:gd name="csX4" fmla="*/ 5 w 3988929"/>
              <a:gd name="csY4" fmla="*/ 434926 h 3324194"/>
              <a:gd name="csX5" fmla="*/ 47377 w 3988929"/>
              <a:gd name="csY5" fmla="*/ 424560 h 3324194"/>
              <a:gd name="csX6" fmla="*/ 59691 w 3988929"/>
              <a:gd name="csY6" fmla="*/ 416258 h 3324194"/>
              <a:gd name="csX7" fmla="*/ 97732 w 3988929"/>
              <a:gd name="csY7" fmla="*/ 408578 h 3324194"/>
              <a:gd name="csX8" fmla="*/ 120414 w 3988929"/>
              <a:gd name="csY8" fmla="*/ 408578 h 3324194"/>
              <a:gd name="csX9" fmla="*/ 1987548 w 3988929"/>
              <a:gd name="csY9" fmla="*/ 0 h 3324194"/>
              <a:gd name="csX10" fmla="*/ 3854681 w 3988929"/>
              <a:gd name="csY10" fmla="*/ 408578 h 3324194"/>
              <a:gd name="csX11" fmla="*/ 3891198 w 3988929"/>
              <a:gd name="csY11" fmla="*/ 408578 h 3324194"/>
              <a:gd name="csX12" fmla="*/ 3929239 w 3988929"/>
              <a:gd name="csY12" fmla="*/ 416258 h 3324194"/>
              <a:gd name="csX13" fmla="*/ 3948201 w 3988929"/>
              <a:gd name="csY13" fmla="*/ 429042 h 3324194"/>
              <a:gd name="csX14" fmla="*/ 3975090 w 3988929"/>
              <a:gd name="csY14" fmla="*/ 434926 h 3324194"/>
              <a:gd name="csX15" fmla="*/ 3956928 w 3988929"/>
              <a:gd name="csY15" fmla="*/ 434926 h 3324194"/>
              <a:gd name="csX16" fmla="*/ 3960304 w 3988929"/>
              <a:gd name="csY16" fmla="*/ 437203 h 3324194"/>
              <a:gd name="csX17" fmla="*/ 3988929 w 3988929"/>
              <a:gd name="csY17" fmla="*/ 506309 h 3324194"/>
              <a:gd name="csX18" fmla="*/ 3988929 w 3988929"/>
              <a:gd name="csY18" fmla="*/ 3226463 h 3324194"/>
              <a:gd name="csX19" fmla="*/ 3891198 w 3988929"/>
              <a:gd name="csY19" fmla="*/ 3324194 h 3324194"/>
              <a:gd name="csX20" fmla="*/ 97731 w 3988929"/>
              <a:gd name="csY20" fmla="*/ 3324194 h 3324194"/>
              <a:gd name="csX21" fmla="*/ 0 w 3988929"/>
              <a:gd name="csY21" fmla="*/ 3226463 h 3324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988929" h="3324194">
                <a:moveTo>
                  <a:pt x="0" y="3226463"/>
                </a:moveTo>
                <a:lnTo>
                  <a:pt x="0" y="506309"/>
                </a:lnTo>
                <a:cubicBezTo>
                  <a:pt x="0" y="479321"/>
                  <a:pt x="10940" y="454889"/>
                  <a:pt x="28626" y="437203"/>
                </a:cubicBezTo>
                <a:lnTo>
                  <a:pt x="32002" y="434926"/>
                </a:lnTo>
                <a:lnTo>
                  <a:pt x="5" y="434926"/>
                </a:lnTo>
                <a:lnTo>
                  <a:pt x="47377" y="424560"/>
                </a:lnTo>
                <a:lnTo>
                  <a:pt x="59691" y="416258"/>
                </a:lnTo>
                <a:cubicBezTo>
                  <a:pt x="71383" y="411312"/>
                  <a:pt x="84238" y="408578"/>
                  <a:pt x="97732" y="408578"/>
                </a:cubicBezTo>
                <a:lnTo>
                  <a:pt x="120414" y="408578"/>
                </a:lnTo>
                <a:lnTo>
                  <a:pt x="1987548" y="0"/>
                </a:lnTo>
                <a:lnTo>
                  <a:pt x="3854681" y="408578"/>
                </a:lnTo>
                <a:lnTo>
                  <a:pt x="3891198" y="408578"/>
                </a:lnTo>
                <a:cubicBezTo>
                  <a:pt x="3904692" y="408578"/>
                  <a:pt x="3917547" y="411312"/>
                  <a:pt x="3929239" y="416258"/>
                </a:cubicBezTo>
                <a:lnTo>
                  <a:pt x="3948201" y="429042"/>
                </a:lnTo>
                <a:lnTo>
                  <a:pt x="3975090" y="434926"/>
                </a:lnTo>
                <a:lnTo>
                  <a:pt x="3956928" y="434926"/>
                </a:lnTo>
                <a:lnTo>
                  <a:pt x="3960304" y="437203"/>
                </a:lnTo>
                <a:cubicBezTo>
                  <a:pt x="3977990" y="454889"/>
                  <a:pt x="3988929" y="479321"/>
                  <a:pt x="3988929" y="506309"/>
                </a:cubicBezTo>
                <a:lnTo>
                  <a:pt x="3988929" y="3226463"/>
                </a:lnTo>
                <a:cubicBezTo>
                  <a:pt x="3988929" y="3280438"/>
                  <a:pt x="3945173" y="3324194"/>
                  <a:pt x="3891198" y="3324194"/>
                </a:cubicBezTo>
                <a:lnTo>
                  <a:pt x="97731" y="3324194"/>
                </a:lnTo>
                <a:cubicBezTo>
                  <a:pt x="43756" y="3324194"/>
                  <a:pt x="0" y="3280438"/>
                  <a:pt x="0" y="3226463"/>
                </a:cubicBezTo>
                <a:close/>
              </a:path>
            </a:pathLst>
          </a:custGeom>
          <a:solidFill>
            <a:srgbClr val="081029">
              <a:alpha val="72000"/>
            </a:srgbClr>
          </a:solidFill>
          <a:ln>
            <a:noFill/>
          </a:ln>
        </p:spPr>
        <p:style>
          <a:lnRef idx="2">
            <a:schemeClr val="dk1">
              <a:shade val="15000"/>
            </a:schemeClr>
          </a:lnRef>
          <a:fillRef idx="1">
            <a:schemeClr val="dk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17" name="Picture 16">
            <a:extLst>
              <a:ext uri="{FF2B5EF4-FFF2-40B4-BE49-F238E27FC236}">
                <a16:creationId xmlns:a16="http://schemas.microsoft.com/office/drawing/2014/main" id="{A07F155F-29A7-6531-BCA2-002BC9231D52}"/>
              </a:ext>
            </a:extLst>
          </p:cNvPr>
          <p:cNvPicPr>
            <a:picLocks noChangeAspect="1"/>
          </p:cNvPicPr>
          <p:nvPr/>
        </p:nvPicPr>
        <p:blipFill>
          <a:blip r:embed="rId3"/>
          <a:srcRect/>
          <a:stretch/>
        </p:blipFill>
        <p:spPr>
          <a:xfrm rot="21370811">
            <a:off x="-543833" y="647243"/>
            <a:ext cx="12969881" cy="2486341"/>
          </a:xfrm>
          <a:prstGeom prst="rect">
            <a:avLst/>
          </a:prstGeom>
        </p:spPr>
      </p:pic>
      <p:sp>
        <p:nvSpPr>
          <p:cNvPr id="37" name="Freeform 36">
            <a:extLst>
              <a:ext uri="{FF2B5EF4-FFF2-40B4-BE49-F238E27FC236}">
                <a16:creationId xmlns:a16="http://schemas.microsoft.com/office/drawing/2014/main" id="{F9B3D04F-C53B-73D0-19B3-41406B98D625}"/>
              </a:ext>
            </a:extLst>
          </p:cNvPr>
          <p:cNvSpPr/>
          <p:nvPr/>
        </p:nvSpPr>
        <p:spPr>
          <a:xfrm>
            <a:off x="225307" y="2166649"/>
            <a:ext cx="3066317" cy="4016649"/>
          </a:xfrm>
          <a:custGeom>
            <a:avLst/>
            <a:gdLst>
              <a:gd name="csX0" fmla="*/ 88557 w 3066317"/>
              <a:gd name="csY0" fmla="*/ 0 h 4016649"/>
              <a:gd name="csX1" fmla="*/ 2553359 w 3066317"/>
              <a:gd name="csY1" fmla="*/ 0 h 4016649"/>
              <a:gd name="csX2" fmla="*/ 2615978 w 3066317"/>
              <a:gd name="csY2" fmla="*/ 25938 h 4016649"/>
              <a:gd name="csX3" fmla="*/ 2631391 w 3066317"/>
              <a:gd name="csY3" fmla="*/ 48797 h 4016649"/>
              <a:gd name="csX4" fmla="*/ 2631391 w 3066317"/>
              <a:gd name="csY4" fmla="*/ 41564 h 4016649"/>
              <a:gd name="csX5" fmla="*/ 2633734 w 3066317"/>
              <a:gd name="csY5" fmla="*/ 52273 h 4016649"/>
              <a:gd name="csX6" fmla="*/ 2634957 w 3066317"/>
              <a:gd name="csY6" fmla="*/ 54087 h 4016649"/>
              <a:gd name="csX7" fmla="*/ 2641916 w 3066317"/>
              <a:gd name="csY7" fmla="*/ 88557 h 4016649"/>
              <a:gd name="csX8" fmla="*/ 2641916 w 3066317"/>
              <a:gd name="csY8" fmla="*/ 89664 h 4016649"/>
              <a:gd name="csX9" fmla="*/ 3066317 w 3066317"/>
              <a:gd name="csY9" fmla="*/ 2029107 h 4016649"/>
              <a:gd name="csX10" fmla="*/ 2631391 w 3066317"/>
              <a:gd name="csY10" fmla="*/ 4016649 h 4016649"/>
              <a:gd name="csX11" fmla="*/ 2631391 w 3066317"/>
              <a:gd name="csY11" fmla="*/ 3967847 h 4016649"/>
              <a:gd name="csX12" fmla="*/ 2615978 w 3066317"/>
              <a:gd name="csY12" fmla="*/ 3990707 h 4016649"/>
              <a:gd name="csX13" fmla="*/ 2553359 w 3066317"/>
              <a:gd name="csY13" fmla="*/ 4016644 h 4016649"/>
              <a:gd name="csX14" fmla="*/ 88557 w 3066317"/>
              <a:gd name="csY14" fmla="*/ 4016644 h 4016649"/>
              <a:gd name="csX15" fmla="*/ 0 w 3066317"/>
              <a:gd name="csY15" fmla="*/ 3928087 h 4016649"/>
              <a:gd name="csX16" fmla="*/ 0 w 3066317"/>
              <a:gd name="csY16" fmla="*/ 88557 h 4016649"/>
              <a:gd name="csX17" fmla="*/ 88557 w 3066317"/>
              <a:gd name="csY17" fmla="*/ 0 h 40166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066317" h="4016649">
                <a:moveTo>
                  <a:pt x="88557" y="0"/>
                </a:moveTo>
                <a:lnTo>
                  <a:pt x="2553359" y="0"/>
                </a:lnTo>
                <a:cubicBezTo>
                  <a:pt x="2577814" y="0"/>
                  <a:pt x="2599953" y="9912"/>
                  <a:pt x="2615978" y="25938"/>
                </a:cubicBezTo>
                <a:lnTo>
                  <a:pt x="2631391" y="48797"/>
                </a:lnTo>
                <a:lnTo>
                  <a:pt x="2631391" y="41564"/>
                </a:lnTo>
                <a:lnTo>
                  <a:pt x="2633734" y="52273"/>
                </a:lnTo>
                <a:lnTo>
                  <a:pt x="2634957" y="54087"/>
                </a:lnTo>
                <a:cubicBezTo>
                  <a:pt x="2639438" y="64681"/>
                  <a:pt x="2641916" y="76330"/>
                  <a:pt x="2641916" y="88557"/>
                </a:cubicBezTo>
                <a:lnTo>
                  <a:pt x="2641916" y="89664"/>
                </a:lnTo>
                <a:lnTo>
                  <a:pt x="3066317" y="2029107"/>
                </a:lnTo>
                <a:lnTo>
                  <a:pt x="2631391" y="4016649"/>
                </a:lnTo>
                <a:lnTo>
                  <a:pt x="2631391" y="3967847"/>
                </a:lnTo>
                <a:lnTo>
                  <a:pt x="2615978" y="3990707"/>
                </a:lnTo>
                <a:cubicBezTo>
                  <a:pt x="2599953" y="4006732"/>
                  <a:pt x="2577814" y="4016644"/>
                  <a:pt x="2553359" y="4016644"/>
                </a:cubicBezTo>
                <a:lnTo>
                  <a:pt x="88557" y="4016644"/>
                </a:lnTo>
                <a:cubicBezTo>
                  <a:pt x="39648" y="4016644"/>
                  <a:pt x="0" y="3976996"/>
                  <a:pt x="0" y="3928087"/>
                </a:cubicBezTo>
                <a:lnTo>
                  <a:pt x="0" y="88557"/>
                </a:lnTo>
                <a:cubicBezTo>
                  <a:pt x="0" y="39648"/>
                  <a:pt x="39648" y="0"/>
                  <a:pt x="88557" y="0"/>
                </a:cubicBezTo>
                <a:close/>
              </a:path>
            </a:pathLst>
          </a:custGeom>
          <a:solidFill>
            <a:srgbClr val="070B20">
              <a:alpha val="72021"/>
            </a:srgbClr>
          </a:solidFill>
          <a:ln w="10160">
            <a:noFill/>
            <a:prstDash val="soli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8" name="Shape 4">
            <a:extLst>
              <a:ext uri="{FF2B5EF4-FFF2-40B4-BE49-F238E27FC236}">
                <a16:creationId xmlns:a16="http://schemas.microsoft.com/office/drawing/2014/main" id="{E55BADA2-374D-F3A1-8536-05D090FA6D46}"/>
              </a:ext>
            </a:extLst>
          </p:cNvPr>
          <p:cNvSpPr/>
          <p:nvPr/>
        </p:nvSpPr>
        <p:spPr>
          <a:xfrm>
            <a:off x="6778637" y="2180493"/>
            <a:ext cx="5194843" cy="4016644"/>
          </a:xfrm>
          <a:prstGeom prst="roundRect">
            <a:avLst>
              <a:gd name="adj" fmla="val 3352"/>
            </a:avLst>
          </a:prstGeom>
          <a:solidFill>
            <a:srgbClr val="070B20">
              <a:alpha val="72000"/>
            </a:srgbClr>
          </a:solidFill>
          <a:ln w="15875">
            <a:solidFill>
              <a:schemeClr val="accent3">
                <a:alpha val="82000"/>
              </a:scheme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pic>
        <p:nvPicPr>
          <p:cNvPr id="2" name="Image 0" descr="/mnt/data/a_wide_futuristic_sci_fi_digital_landscape_scene_batch_5.png" hidden="1"/>
          <p:cNvPicPr>
            <a:picLocks noChangeAspect="1"/>
          </p:cNvPicPr>
          <p:nvPr/>
        </p:nvPicPr>
        <p:blipFill>
          <a:blip r:embed="rId4"/>
          <a:srcRect t="25" b="25"/>
          <a:stretch/>
        </p:blipFill>
        <p:spPr>
          <a:xfrm>
            <a:off x="0" y="0"/>
            <a:ext cx="12191695" cy="6858000"/>
          </a:xfrm>
          <a:prstGeom prst="rect">
            <a:avLst/>
          </a:prstGeom>
        </p:spPr>
      </p:pic>
      <p:sp>
        <p:nvSpPr>
          <p:cNvPr id="5" name="Text 1"/>
          <p:cNvSpPr/>
          <p:nvPr/>
        </p:nvSpPr>
        <p:spPr>
          <a:xfrm>
            <a:off x="658368" y="180615"/>
            <a:ext cx="9730232" cy="114300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Customers do not want IT effort.</a:t>
            </a:r>
            <a:endParaRPr kumimoji="0" lang="en-US" sz="44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6" name="Text 2"/>
          <p:cNvSpPr/>
          <p:nvPr/>
        </p:nvSpPr>
        <p:spPr>
          <a:xfrm>
            <a:off x="658368" y="1056890"/>
            <a:ext cx="7772400" cy="62179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They want business outcomes.</a:t>
            </a:r>
            <a:endParaRPr kumimoji="0" lang="en-US" sz="40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4" name="Rectangle 3">
            <a:extLst>
              <a:ext uri="{FF2B5EF4-FFF2-40B4-BE49-F238E27FC236}">
                <a16:creationId xmlns:a16="http://schemas.microsoft.com/office/drawing/2014/main" id="{8DBF1DA9-CF38-3BA2-181A-612DBE14BA6C}"/>
              </a:ext>
            </a:extLst>
          </p:cNvPr>
          <p:cNvSpPr/>
          <p:nvPr/>
        </p:nvSpPr>
        <p:spPr>
          <a:xfrm>
            <a:off x="-980216" y="9382094"/>
            <a:ext cx="7325832" cy="32216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ptos" panose="02110004020202020204"/>
                <a:ea typeface="+mn-ea"/>
                <a:cs typeface="+mn-cs"/>
              </a:rPr>
              <a:t>We can use this format at the bottom vs what we have.  Saying Predictive Intelligence enables a MIP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16" name="Picture 15">
            <a:extLst>
              <a:ext uri="{FF2B5EF4-FFF2-40B4-BE49-F238E27FC236}">
                <a16:creationId xmlns:a16="http://schemas.microsoft.com/office/drawing/2014/main" id="{C02E73B6-59B2-507A-04CF-CFA36632ABC2}"/>
              </a:ext>
            </a:extLst>
          </p:cNvPr>
          <p:cNvPicPr>
            <a:picLocks noChangeAspect="1"/>
          </p:cNvPicPr>
          <p:nvPr/>
        </p:nvPicPr>
        <p:blipFill>
          <a:blip r:embed="rId5"/>
          <a:stretch>
            <a:fillRect/>
          </a:stretch>
        </p:blipFill>
        <p:spPr>
          <a:xfrm>
            <a:off x="645042" y="8177596"/>
            <a:ext cx="11135173" cy="2617544"/>
          </a:xfrm>
          <a:prstGeom prst="rect">
            <a:avLst/>
          </a:prstGeom>
        </p:spPr>
      </p:pic>
      <p:sp>
        <p:nvSpPr>
          <p:cNvPr id="18" name="Text 5">
            <a:extLst>
              <a:ext uri="{FF2B5EF4-FFF2-40B4-BE49-F238E27FC236}">
                <a16:creationId xmlns:a16="http://schemas.microsoft.com/office/drawing/2014/main" id="{CD884ECA-4192-5B2A-F167-6459221E4387}"/>
              </a:ext>
            </a:extLst>
          </p:cNvPr>
          <p:cNvSpPr/>
          <p:nvPr/>
        </p:nvSpPr>
        <p:spPr>
          <a:xfrm>
            <a:off x="467939" y="2560734"/>
            <a:ext cx="2240280" cy="493776"/>
          </a:xfrm>
          <a:prstGeom prst="roundRect">
            <a:avLst/>
          </a:prstGeom>
          <a:solidFill>
            <a:srgbClr val="111743">
              <a:alpha val="88000"/>
            </a:srgbClr>
          </a:solidFill>
          <a:ln w="13970">
            <a:solidFill>
              <a:srgbClr val="FF4A6A">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Reactive IT</a:t>
            </a:r>
            <a:endParaRPr kumimoji="0" lang="en-US" sz="17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19" name="Text 6">
            <a:extLst>
              <a:ext uri="{FF2B5EF4-FFF2-40B4-BE49-F238E27FC236}">
                <a16:creationId xmlns:a16="http://schemas.microsoft.com/office/drawing/2014/main" id="{C3A9B5A1-8A00-56B3-2B26-3AB91D74AF32}"/>
              </a:ext>
            </a:extLst>
          </p:cNvPr>
          <p:cNvSpPr/>
          <p:nvPr/>
        </p:nvSpPr>
        <p:spPr>
          <a:xfrm>
            <a:off x="698909" y="3218157"/>
            <a:ext cx="1835744" cy="493775"/>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Respond after failure</a:t>
            </a:r>
            <a:endParaRPr kumimoji="0" lang="en-US" sz="16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20" name="Text 7">
            <a:extLst>
              <a:ext uri="{FF2B5EF4-FFF2-40B4-BE49-F238E27FC236}">
                <a16:creationId xmlns:a16="http://schemas.microsoft.com/office/drawing/2014/main" id="{9EAE9ABC-652F-3CB8-706E-C0B25AB721B6}"/>
              </a:ext>
            </a:extLst>
          </p:cNvPr>
          <p:cNvSpPr/>
          <p:nvPr/>
        </p:nvSpPr>
        <p:spPr>
          <a:xfrm>
            <a:off x="3738202" y="2546792"/>
            <a:ext cx="2240280" cy="493776"/>
          </a:xfrm>
          <a:prstGeom prst="roundRect">
            <a:avLst/>
          </a:prstGeom>
          <a:solidFill>
            <a:srgbClr val="111743">
              <a:alpha val="88000"/>
            </a:srgbClr>
          </a:solidFill>
          <a:ln w="13970">
            <a:solidFill>
              <a:srgbClr val="9CF8FF">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Automated IT</a:t>
            </a:r>
            <a:endParaRPr kumimoji="0" lang="en-US" sz="17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21" name="Text 8">
            <a:extLst>
              <a:ext uri="{FF2B5EF4-FFF2-40B4-BE49-F238E27FC236}">
                <a16:creationId xmlns:a16="http://schemas.microsoft.com/office/drawing/2014/main" id="{136A54B8-D399-B2BB-7DAD-0A1CB0F89C20}"/>
              </a:ext>
            </a:extLst>
          </p:cNvPr>
          <p:cNvSpPr/>
          <p:nvPr/>
        </p:nvSpPr>
        <p:spPr>
          <a:xfrm>
            <a:off x="3824330" y="3204215"/>
            <a:ext cx="2154152" cy="493775"/>
          </a:xfrm>
          <a:prstGeom prst="rect">
            <a:avLst/>
          </a:prstGeom>
          <a:noFill/>
          <a:ln/>
        </p:spPr>
        <p:txBody>
          <a:bodyPr wrap="square" lIns="254" tIns="254" rIns="254" bIns="25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Standardize repeat work</a:t>
            </a:r>
            <a:endParaRPr kumimoji="0" lang="en-US" sz="16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22" name="Text 9">
            <a:extLst>
              <a:ext uri="{FF2B5EF4-FFF2-40B4-BE49-F238E27FC236}">
                <a16:creationId xmlns:a16="http://schemas.microsoft.com/office/drawing/2014/main" id="{8FD72340-FB13-A273-F511-E36FBDEEBA70}"/>
              </a:ext>
            </a:extLst>
          </p:cNvPr>
          <p:cNvSpPr/>
          <p:nvPr/>
        </p:nvSpPr>
        <p:spPr>
          <a:xfrm>
            <a:off x="7015110" y="2524972"/>
            <a:ext cx="2240280" cy="493776"/>
          </a:xfrm>
          <a:prstGeom prst="roundRect">
            <a:avLst/>
          </a:prstGeom>
          <a:solidFill>
            <a:srgbClr val="111743">
              <a:alpha val="88000"/>
            </a:srgbClr>
          </a:solidFill>
          <a:ln w="13970">
            <a:solidFill>
              <a:srgbClr val="B688ED">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Autonomous IT</a:t>
            </a:r>
            <a:endParaRPr kumimoji="0" lang="en-US" sz="17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23" name="Text 10">
            <a:extLst>
              <a:ext uri="{FF2B5EF4-FFF2-40B4-BE49-F238E27FC236}">
                <a16:creationId xmlns:a16="http://schemas.microsoft.com/office/drawing/2014/main" id="{2FE484FB-A649-93F9-5584-AFB73D1F5F40}"/>
              </a:ext>
            </a:extLst>
          </p:cNvPr>
          <p:cNvSpPr/>
          <p:nvPr/>
        </p:nvSpPr>
        <p:spPr>
          <a:xfrm>
            <a:off x="6884444" y="3171893"/>
            <a:ext cx="2571766" cy="571319"/>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Systems acts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with supervision</a:t>
            </a:r>
            <a:endParaRPr kumimoji="0" lang="en-US" sz="16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24" name="Text 11">
            <a:extLst>
              <a:ext uri="{FF2B5EF4-FFF2-40B4-BE49-F238E27FC236}">
                <a16:creationId xmlns:a16="http://schemas.microsoft.com/office/drawing/2014/main" id="{24911103-5392-848B-400F-009C443D0157}"/>
              </a:ext>
            </a:extLst>
          </p:cNvPr>
          <p:cNvSpPr/>
          <p:nvPr/>
        </p:nvSpPr>
        <p:spPr>
          <a:xfrm>
            <a:off x="9504336" y="2528842"/>
            <a:ext cx="2240280" cy="493776"/>
          </a:xfrm>
          <a:prstGeom prst="roundRect">
            <a:avLst/>
          </a:prstGeom>
          <a:solidFill>
            <a:srgbClr val="29389A"/>
          </a:solidFill>
          <a:ln w="13970">
            <a:solidFill>
              <a:srgbClr val="C7FF3A">
                <a:alpha val="75000"/>
              </a:srgbClr>
            </a:solidFill>
          </a:ln>
          <a:effectLst>
            <a:glow rad="101600">
              <a:schemeClr val="accent3">
                <a:satMod val="175000"/>
                <a:alpha val="40000"/>
              </a:schemeClr>
            </a:glow>
          </a:effectLst>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Predictive IT</a:t>
            </a:r>
            <a:endParaRPr kumimoji="0" lang="en-US" sz="20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25" name="Text 12">
            <a:extLst>
              <a:ext uri="{FF2B5EF4-FFF2-40B4-BE49-F238E27FC236}">
                <a16:creationId xmlns:a16="http://schemas.microsoft.com/office/drawing/2014/main" id="{091EA10F-0DF0-275A-6931-9C8546CF7A6B}"/>
              </a:ext>
            </a:extLst>
          </p:cNvPr>
          <p:cNvSpPr/>
          <p:nvPr/>
        </p:nvSpPr>
        <p:spPr>
          <a:xfrm>
            <a:off x="9755861" y="3229764"/>
            <a:ext cx="1737230" cy="520844"/>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Prevent before impact</a:t>
            </a:r>
            <a:endParaRPr kumimoji="0" lang="en-US" sz="16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graphicFrame>
        <p:nvGraphicFramePr>
          <p:cNvPr id="26" name="Table 25">
            <a:extLst>
              <a:ext uri="{FF2B5EF4-FFF2-40B4-BE49-F238E27FC236}">
                <a16:creationId xmlns:a16="http://schemas.microsoft.com/office/drawing/2014/main" id="{C5E3E604-0ABC-7762-9B78-16ABFFD729DE}"/>
              </a:ext>
            </a:extLst>
          </p:cNvPr>
          <p:cNvGraphicFramePr>
            <a:graphicFrameLocks noGrp="1"/>
          </p:cNvGraphicFramePr>
          <p:nvPr/>
        </p:nvGraphicFramePr>
        <p:xfrm>
          <a:off x="467940" y="3944522"/>
          <a:ext cx="11002487" cy="1803800"/>
        </p:xfrm>
        <a:graphic>
          <a:graphicData uri="http://schemas.openxmlformats.org/drawingml/2006/table">
            <a:tbl>
              <a:tblPr/>
              <a:tblGrid>
                <a:gridCol w="3171799">
                  <a:extLst>
                    <a:ext uri="{9D8B030D-6E8A-4147-A177-3AD203B41FA5}">
                      <a16:colId xmlns:a16="http://schemas.microsoft.com/office/drawing/2014/main" val="248196904"/>
                    </a:ext>
                  </a:extLst>
                </a:gridCol>
                <a:gridCol w="3466914">
                  <a:extLst>
                    <a:ext uri="{9D8B030D-6E8A-4147-A177-3AD203B41FA5}">
                      <a16:colId xmlns:a16="http://schemas.microsoft.com/office/drawing/2014/main" val="3418442117"/>
                    </a:ext>
                  </a:extLst>
                </a:gridCol>
                <a:gridCol w="4363774">
                  <a:extLst>
                    <a:ext uri="{9D8B030D-6E8A-4147-A177-3AD203B41FA5}">
                      <a16:colId xmlns:a16="http://schemas.microsoft.com/office/drawing/2014/main" val="2468995878"/>
                    </a:ext>
                  </a:extLst>
                </a:gridCol>
              </a:tblGrid>
              <a:tr h="450950">
                <a:tc>
                  <a:txBody>
                    <a:bodyPr/>
                    <a:lstStyle/>
                    <a:p>
                      <a:pPr>
                        <a:buNone/>
                      </a:pPr>
                      <a:r>
                        <a:rPr lang="en-US">
                          <a:solidFill>
                            <a:schemeClr val="bg1"/>
                          </a:solidFill>
                          <a:latin typeface="CERAPRO-MEDIUM" pitchFamily="2" charset="0"/>
                        </a:rPr>
                        <a:t>Traditional MSP</a:t>
                      </a:r>
                    </a:p>
                  </a:txBody>
                  <a:tcPr anchor="ctr">
                    <a:lnL>
                      <a:noFill/>
                    </a:lnL>
                    <a:lnR>
                      <a:noFill/>
                    </a:lnR>
                    <a:lnT>
                      <a:noFill/>
                    </a:lnT>
                    <a:lnB>
                      <a:noFill/>
                    </a:lnB>
                    <a:noFill/>
                  </a:tcPr>
                </a:tc>
                <a:tc>
                  <a:txBody>
                    <a:bodyPr/>
                    <a:lstStyle/>
                    <a:p>
                      <a:pPr>
                        <a:buNone/>
                      </a:pPr>
                      <a:r>
                        <a:rPr lang="en-US">
                          <a:solidFill>
                            <a:schemeClr val="bg1"/>
                          </a:solidFill>
                          <a:latin typeface="CERAPRO-MEDIUM" pitchFamily="2" charset="0"/>
                        </a:rPr>
                        <a:t>Modern MSP</a:t>
                      </a:r>
                    </a:p>
                  </a:txBody>
                  <a:tcPr anchor="ctr">
                    <a:lnL>
                      <a:noFill/>
                    </a:lnL>
                    <a:lnR>
                      <a:noFill/>
                    </a:lnR>
                    <a:lnT>
                      <a:noFill/>
                    </a:lnT>
                    <a:lnB>
                      <a:noFill/>
                    </a:lnB>
                    <a:noFill/>
                  </a:tcPr>
                </a:tc>
                <a:tc>
                  <a:txBody>
                    <a:bodyPr/>
                    <a:lstStyle/>
                    <a:p>
                      <a:pPr>
                        <a:buNone/>
                      </a:pPr>
                      <a:r>
                        <a:rPr lang="en-US" sz="2000">
                          <a:solidFill>
                            <a:schemeClr val="accent3"/>
                          </a:solidFill>
                          <a:latin typeface="CERAPRO-MEDIUM" pitchFamily="2" charset="0"/>
                        </a:rPr>
                        <a:t>Managed Intelligence Provider</a:t>
                      </a:r>
                    </a:p>
                  </a:txBody>
                  <a:tcPr anchor="ctr">
                    <a:lnL>
                      <a:noFill/>
                    </a:lnL>
                    <a:lnR>
                      <a:noFill/>
                    </a:lnR>
                    <a:lnT>
                      <a:noFill/>
                    </a:lnT>
                    <a:lnB>
                      <a:noFill/>
                    </a:lnB>
                    <a:noFill/>
                  </a:tcPr>
                </a:tc>
                <a:extLst>
                  <a:ext uri="{0D108BD9-81ED-4DB2-BD59-A6C34878D82A}">
                    <a16:rowId xmlns:a16="http://schemas.microsoft.com/office/drawing/2014/main" val="517821120"/>
                  </a:ext>
                </a:extLst>
              </a:tr>
              <a:tr h="450950">
                <a:tc>
                  <a:txBody>
                    <a:bodyPr/>
                    <a:lstStyle/>
                    <a:p>
                      <a:pPr>
                        <a:buNone/>
                      </a:pPr>
                      <a:r>
                        <a:rPr lang="en-US" b="0" i="0">
                          <a:solidFill>
                            <a:schemeClr val="bg1"/>
                          </a:solidFill>
                          <a:latin typeface="CERAPRO-LIGHT" pitchFamily="2" charset="0"/>
                        </a:rPr>
                        <a:t>Responds to tickets</a:t>
                      </a:r>
                    </a:p>
                  </a:txBody>
                  <a:tcPr anchor="ctr">
                    <a:lnL>
                      <a:noFill/>
                    </a:lnL>
                    <a:lnR>
                      <a:noFill/>
                    </a:lnR>
                    <a:lnT>
                      <a:noFill/>
                    </a:lnT>
                    <a:lnB>
                      <a:noFill/>
                    </a:lnB>
                    <a:noFill/>
                  </a:tcPr>
                </a:tc>
                <a:tc>
                  <a:txBody>
                    <a:bodyPr/>
                    <a:lstStyle/>
                    <a:p>
                      <a:pPr>
                        <a:buNone/>
                      </a:pPr>
                      <a:r>
                        <a:rPr lang="en-US" b="0" i="0">
                          <a:solidFill>
                            <a:schemeClr val="bg1"/>
                          </a:solidFill>
                          <a:latin typeface="CERAPRO-LIGHT" pitchFamily="2" charset="0"/>
                        </a:rPr>
                        <a:t>Automates workflows</a:t>
                      </a:r>
                    </a:p>
                  </a:txBody>
                  <a:tcPr anchor="ctr">
                    <a:lnL>
                      <a:noFill/>
                    </a:lnL>
                    <a:lnR>
                      <a:noFill/>
                    </a:lnR>
                    <a:lnT>
                      <a:noFill/>
                    </a:lnT>
                    <a:lnB>
                      <a:noFill/>
                    </a:lnB>
                    <a:noFill/>
                  </a:tcPr>
                </a:tc>
                <a:tc>
                  <a:txBody>
                    <a:bodyPr/>
                    <a:lstStyle/>
                    <a:p>
                      <a:pPr>
                        <a:buNone/>
                      </a:pPr>
                      <a:r>
                        <a:rPr lang="en-US" sz="2000">
                          <a:solidFill>
                            <a:schemeClr val="bg1"/>
                          </a:solidFill>
                          <a:latin typeface="CERAPRO-MEDIUM" pitchFamily="2" charset="0"/>
                        </a:rPr>
                        <a:t>Prevents issues before impact</a:t>
                      </a:r>
                    </a:p>
                  </a:txBody>
                  <a:tcPr anchor="ctr">
                    <a:lnL>
                      <a:noFill/>
                    </a:lnL>
                    <a:lnR>
                      <a:noFill/>
                    </a:lnR>
                    <a:lnT>
                      <a:noFill/>
                    </a:lnT>
                    <a:lnB>
                      <a:noFill/>
                    </a:lnB>
                    <a:noFill/>
                  </a:tcPr>
                </a:tc>
                <a:extLst>
                  <a:ext uri="{0D108BD9-81ED-4DB2-BD59-A6C34878D82A}">
                    <a16:rowId xmlns:a16="http://schemas.microsoft.com/office/drawing/2014/main" val="417567301"/>
                  </a:ext>
                </a:extLst>
              </a:tr>
              <a:tr h="450950">
                <a:tc>
                  <a:txBody>
                    <a:bodyPr/>
                    <a:lstStyle/>
                    <a:p>
                      <a:pPr>
                        <a:buNone/>
                      </a:pPr>
                      <a:r>
                        <a:rPr lang="en-US" b="0" i="0">
                          <a:solidFill>
                            <a:schemeClr val="bg1"/>
                          </a:solidFill>
                          <a:latin typeface="CERAPRO-LIGHT" pitchFamily="2" charset="0"/>
                        </a:rPr>
                        <a:t>Sells support</a:t>
                      </a:r>
                    </a:p>
                  </a:txBody>
                  <a:tcPr anchor="ctr">
                    <a:lnL>
                      <a:noFill/>
                    </a:lnL>
                    <a:lnR>
                      <a:noFill/>
                    </a:lnR>
                    <a:lnT>
                      <a:noFill/>
                    </a:lnT>
                    <a:lnB>
                      <a:noFill/>
                    </a:lnB>
                    <a:noFill/>
                  </a:tcPr>
                </a:tc>
                <a:tc>
                  <a:txBody>
                    <a:bodyPr/>
                    <a:lstStyle/>
                    <a:p>
                      <a:pPr>
                        <a:buNone/>
                      </a:pPr>
                      <a:r>
                        <a:rPr lang="en-US" b="0" i="0">
                          <a:solidFill>
                            <a:schemeClr val="bg1"/>
                          </a:solidFill>
                          <a:latin typeface="CERAPRO-LIGHT" pitchFamily="2" charset="0"/>
                        </a:rPr>
                        <a:t>Sells outcomes</a:t>
                      </a:r>
                    </a:p>
                  </a:txBody>
                  <a:tcPr anchor="ctr">
                    <a:lnL>
                      <a:noFill/>
                    </a:lnL>
                    <a:lnR>
                      <a:noFill/>
                    </a:lnR>
                    <a:lnT>
                      <a:noFill/>
                    </a:lnT>
                    <a:lnB>
                      <a:noFill/>
                    </a:lnB>
                    <a:noFill/>
                  </a:tcPr>
                </a:tc>
                <a:tc>
                  <a:txBody>
                    <a:bodyPr/>
                    <a:lstStyle/>
                    <a:p>
                      <a:pPr>
                        <a:buNone/>
                      </a:pPr>
                      <a:r>
                        <a:rPr lang="en-US" sz="2000">
                          <a:solidFill>
                            <a:schemeClr val="bg1"/>
                          </a:solidFill>
                          <a:latin typeface="CERAPRO-MEDIUM" pitchFamily="2" charset="0"/>
                        </a:rPr>
                        <a:t>Delivers continuous optimization</a:t>
                      </a:r>
                    </a:p>
                  </a:txBody>
                  <a:tcPr anchor="ctr">
                    <a:lnL>
                      <a:noFill/>
                    </a:lnL>
                    <a:lnR>
                      <a:noFill/>
                    </a:lnR>
                    <a:lnT>
                      <a:noFill/>
                    </a:lnT>
                    <a:lnB>
                      <a:noFill/>
                    </a:lnB>
                    <a:noFill/>
                  </a:tcPr>
                </a:tc>
                <a:extLst>
                  <a:ext uri="{0D108BD9-81ED-4DB2-BD59-A6C34878D82A}">
                    <a16:rowId xmlns:a16="http://schemas.microsoft.com/office/drawing/2014/main" val="770066707"/>
                  </a:ext>
                </a:extLst>
              </a:tr>
              <a:tr h="450950">
                <a:tc>
                  <a:txBody>
                    <a:bodyPr/>
                    <a:lstStyle/>
                    <a:p>
                      <a:pPr>
                        <a:buNone/>
                      </a:pPr>
                      <a:r>
                        <a:rPr lang="en-US" b="0" i="0">
                          <a:solidFill>
                            <a:schemeClr val="bg1"/>
                          </a:solidFill>
                          <a:latin typeface="CERAPRO-LIGHT" pitchFamily="2" charset="0"/>
                        </a:rPr>
                        <a:t>Scales with labor</a:t>
                      </a:r>
                    </a:p>
                  </a:txBody>
                  <a:tcPr anchor="ctr">
                    <a:lnL>
                      <a:noFill/>
                    </a:lnL>
                    <a:lnR>
                      <a:noFill/>
                    </a:lnR>
                    <a:lnT>
                      <a:noFill/>
                    </a:lnT>
                    <a:lnB>
                      <a:noFill/>
                    </a:lnB>
                    <a:noFill/>
                  </a:tcPr>
                </a:tc>
                <a:tc>
                  <a:txBody>
                    <a:bodyPr/>
                    <a:lstStyle/>
                    <a:p>
                      <a:pPr>
                        <a:buNone/>
                      </a:pPr>
                      <a:r>
                        <a:rPr lang="en-US" b="0" i="0">
                          <a:solidFill>
                            <a:schemeClr val="bg1"/>
                          </a:solidFill>
                          <a:latin typeface="CERAPRO-LIGHT" pitchFamily="2" charset="0"/>
                        </a:rPr>
                        <a:t>Scales with automation</a:t>
                      </a:r>
                    </a:p>
                  </a:txBody>
                  <a:tcPr anchor="ctr">
                    <a:lnL>
                      <a:noFill/>
                    </a:lnL>
                    <a:lnR>
                      <a:noFill/>
                    </a:lnR>
                    <a:lnT>
                      <a:noFill/>
                    </a:lnT>
                    <a:lnB>
                      <a:noFill/>
                    </a:lnB>
                    <a:noFill/>
                  </a:tcPr>
                </a:tc>
                <a:tc>
                  <a:txBody>
                    <a:bodyPr/>
                    <a:lstStyle/>
                    <a:p>
                      <a:pPr>
                        <a:buNone/>
                      </a:pPr>
                      <a:r>
                        <a:rPr lang="en-US" sz="2000">
                          <a:solidFill>
                            <a:schemeClr val="bg1"/>
                          </a:solidFill>
                          <a:latin typeface="CERAPRO-MEDIUM" pitchFamily="2" charset="0"/>
                        </a:rPr>
                        <a:t>Scales with intelligence</a:t>
                      </a:r>
                    </a:p>
                  </a:txBody>
                  <a:tcPr anchor="ctr">
                    <a:lnL>
                      <a:noFill/>
                    </a:lnL>
                    <a:lnR>
                      <a:noFill/>
                    </a:lnR>
                    <a:lnT>
                      <a:noFill/>
                    </a:lnT>
                    <a:lnB>
                      <a:noFill/>
                    </a:lnB>
                    <a:noFill/>
                  </a:tcPr>
                </a:tc>
                <a:extLst>
                  <a:ext uri="{0D108BD9-81ED-4DB2-BD59-A6C34878D82A}">
                    <a16:rowId xmlns:a16="http://schemas.microsoft.com/office/drawing/2014/main" val="28357738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C5CA-C46D-4111-F936-4F846ED389A4}"/>
              </a:ext>
            </a:extLst>
          </p:cNvPr>
          <p:cNvSpPr>
            <a:spLocks noGrp="1"/>
          </p:cNvSpPr>
          <p:nvPr>
            <p:ph type="title"/>
          </p:nvPr>
        </p:nvSpPr>
        <p:spPr/>
        <p:txBody>
          <a:bodyPr/>
          <a:lstStyle/>
          <a:p>
            <a:r>
              <a:rPr lang="en-US"/>
              <a:t>[ADD FINAL HERE]</a:t>
            </a:r>
          </a:p>
        </p:txBody>
      </p:sp>
      <p:sp>
        <p:nvSpPr>
          <p:cNvPr id="7" name="Text Placeholder 6">
            <a:extLst>
              <a:ext uri="{FF2B5EF4-FFF2-40B4-BE49-F238E27FC236}">
                <a16:creationId xmlns:a16="http://schemas.microsoft.com/office/drawing/2014/main" id="{C6A8238B-841A-B142-A082-0136A083D8B6}"/>
              </a:ext>
            </a:extLst>
          </p:cNvPr>
          <p:cNvSpPr>
            <a:spLocks noGrp="1"/>
          </p:cNvSpPr>
          <p:nvPr>
            <p:ph type="body" sz="quarter" idx="13"/>
          </p:nvPr>
        </p:nvSpPr>
        <p:spPr/>
        <p:txBody>
          <a:bodyPr/>
          <a:lstStyle/>
          <a:p>
            <a:endParaRPr lang="en-US"/>
          </a:p>
        </p:txBody>
      </p:sp>
      <p:sp>
        <p:nvSpPr>
          <p:cNvPr id="6" name="TextBox 5">
            <a:extLst>
              <a:ext uri="{FF2B5EF4-FFF2-40B4-BE49-F238E27FC236}">
                <a16:creationId xmlns:a16="http://schemas.microsoft.com/office/drawing/2014/main" id="{DDB5A26B-9117-4E30-3E7B-CACAEA555CC5}"/>
              </a:ext>
            </a:extLst>
          </p:cNvPr>
          <p:cNvSpPr txBox="1"/>
          <p:nvPr/>
        </p:nvSpPr>
        <p:spPr>
          <a:xfrm>
            <a:off x="228600" y="157163"/>
            <a:ext cx="3761299"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[USE THIS ONE]</a:t>
            </a:r>
          </a:p>
        </p:txBody>
      </p:sp>
      <p:pic>
        <p:nvPicPr>
          <p:cNvPr id="4" name="Picture 3">
            <a:extLst>
              <a:ext uri="{FF2B5EF4-FFF2-40B4-BE49-F238E27FC236}">
                <a16:creationId xmlns:a16="http://schemas.microsoft.com/office/drawing/2014/main" id="{093BAD39-BC08-8AF5-FC66-FD53DC179268}"/>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5">
            <a:extLst>
              <a:ext uri="{FF2B5EF4-FFF2-40B4-BE49-F238E27FC236}">
                <a16:creationId xmlns:a16="http://schemas.microsoft.com/office/drawing/2014/main" id="{0148E6BF-D6DB-CEEC-7242-2D59A8D83B76}"/>
              </a:ext>
            </a:extLst>
          </p:cNvPr>
          <p:cNvSpPr txBox="1">
            <a:spLocks/>
          </p:cNvSpPr>
          <p:nvPr/>
        </p:nvSpPr>
        <p:spPr>
          <a:xfrm>
            <a:off x="136874" y="221876"/>
            <a:ext cx="2794586" cy="1588127"/>
          </a:xfrm>
          <a:prstGeom prst="rect">
            <a:avLst/>
          </a:prstGeom>
        </p:spPr>
        <p:txBody>
          <a:bodyPr vert="horz" wrap="square" lIns="91440" tIns="45720" rIns="91440" bIns="45720" rtlCol="0" anchor="t">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500">
                <a:solidFill>
                  <a:schemeClr val="accent3"/>
                </a:solidFill>
              </a:rPr>
              <a:t>Predictive Intelligence Platform</a:t>
            </a:r>
          </a:p>
        </p:txBody>
      </p:sp>
    </p:spTree>
    <p:extLst>
      <p:ext uri="{BB962C8B-B14F-4D97-AF65-F5344CB8AC3E}">
        <p14:creationId xmlns:p14="http://schemas.microsoft.com/office/powerpoint/2010/main" val="26847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 2"/>
          <p:cNvSpPr/>
          <p:nvPr/>
        </p:nvSpPr>
        <p:spPr>
          <a:xfrm>
            <a:off x="658368" y="877824"/>
            <a:ext cx="7914132" cy="7132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a:ln>
                  <a:noFill/>
                </a:ln>
                <a:solidFill>
                  <a:srgbClr val="FFFFFF"/>
                </a:solidFill>
                <a:effectLst/>
                <a:uLnTx/>
                <a:uFillTx/>
                <a:latin typeface="CERAPRO-MEDIUM" pitchFamily="2" charset="0"/>
                <a:ea typeface="+mn-ea"/>
                <a:cs typeface="Calibri" pitchFamily="34" charset="-120"/>
              </a:rPr>
              <a:t>The business outcomes that matter</a:t>
            </a:r>
            <a:endParaRPr kumimoji="0" lang="en-US" sz="34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6" name="Text 3"/>
          <p:cNvSpPr/>
          <p:nvPr/>
        </p:nvSpPr>
        <p:spPr>
          <a:xfrm>
            <a:off x="658367" y="1591056"/>
            <a:ext cx="9226297" cy="530352"/>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5E654"/>
                </a:solidFill>
                <a:effectLst/>
                <a:uLnTx/>
                <a:uFillTx/>
                <a:latin typeface="CERAPRO-MEDIUM" pitchFamily="2" charset="0"/>
                <a:ea typeface="Calibri" pitchFamily="34" charset="-122"/>
                <a:cs typeface="Calibri" pitchFamily="34" charset="-120"/>
              </a:rPr>
              <a:t>Predictive Intelligence changes the economics of managed services.</a:t>
            </a:r>
            <a:endParaRPr kumimoji="0" lang="en-US" sz="2400" b="0" i="0" u="none" strike="noStrike" kern="1200" cap="none" spc="0" normalizeH="0" baseline="0" noProof="0" dirty="0">
              <a:ln>
                <a:noFill/>
              </a:ln>
              <a:solidFill>
                <a:srgbClr val="C5E654"/>
              </a:solidFill>
              <a:effectLst/>
              <a:uLnTx/>
              <a:uFillTx/>
              <a:latin typeface="CERAPRO-MEDIUM" pitchFamily="2" charset="0"/>
              <a:ea typeface="+mn-ea"/>
              <a:cs typeface="+mn-cs"/>
            </a:endParaRPr>
          </a:p>
        </p:txBody>
      </p:sp>
      <p:sp>
        <p:nvSpPr>
          <p:cNvPr id="8" name="Text 5"/>
          <p:cNvSpPr/>
          <p:nvPr/>
        </p:nvSpPr>
        <p:spPr>
          <a:xfrm>
            <a:off x="658368" y="2967428"/>
            <a:ext cx="3520440" cy="793699"/>
          </a:xfrm>
          <a:prstGeom prst="roundRect">
            <a:avLst/>
          </a:prstGeom>
          <a:solidFill>
            <a:schemeClr val="bg1">
              <a:alpha val="67000"/>
            </a:schemeClr>
          </a:solidFill>
          <a:ln w="13970">
            <a:solidFill>
              <a:srgbClr val="C7FF3A">
                <a:alpha val="7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45%+</a:t>
            </a:r>
            <a:endParaRPr kumimoji="0" lang="en-US" sz="40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9" name="Text 6"/>
          <p:cNvSpPr/>
          <p:nvPr/>
        </p:nvSpPr>
        <p:spPr>
          <a:xfrm>
            <a:off x="768096" y="3844338"/>
            <a:ext cx="3300984" cy="793698"/>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Technician productivity improvement</a:t>
            </a:r>
            <a:endParaRPr kumimoji="0" lang="en-US" sz="18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11" name="Text 8"/>
          <p:cNvSpPr/>
          <p:nvPr/>
        </p:nvSpPr>
        <p:spPr>
          <a:xfrm>
            <a:off x="4325112" y="2967428"/>
            <a:ext cx="3520440" cy="793699"/>
          </a:xfrm>
          <a:prstGeom prst="roundRect">
            <a:avLst/>
          </a:prstGeom>
          <a:solidFill>
            <a:schemeClr val="bg1">
              <a:alpha val="67000"/>
            </a:schemeClr>
          </a:solidFill>
          <a:ln w="13970">
            <a:solidFill>
              <a:srgbClr val="9CF8FF">
                <a:alpha val="7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9CF8FF"/>
                </a:solidFill>
                <a:effectLst/>
                <a:uLnTx/>
                <a:uFillTx/>
                <a:latin typeface="CERAPRO-MEDIUM"/>
                <a:ea typeface="Calibri"/>
                <a:cs typeface="Calibri"/>
              </a:rPr>
              <a:t>40%</a:t>
            </a:r>
            <a:endParaRPr kumimoji="0" lang="en-US" sz="4000" b="0" i="0" u="none" strike="noStrike" kern="1200" cap="none" spc="0" normalizeH="0" baseline="0" noProof="0">
              <a:ln>
                <a:noFill/>
              </a:ln>
              <a:solidFill>
                <a:srgbClr val="FFFFFF"/>
              </a:solidFill>
              <a:effectLst/>
              <a:uLnTx/>
              <a:uFillTx/>
              <a:latin typeface="CERAPRO-MEDIUM"/>
              <a:ea typeface="Calibri"/>
              <a:cs typeface="Calibri"/>
            </a:endParaRPr>
          </a:p>
        </p:txBody>
      </p:sp>
      <p:sp>
        <p:nvSpPr>
          <p:cNvPr id="12" name="Text 9"/>
          <p:cNvSpPr/>
          <p:nvPr/>
        </p:nvSpPr>
        <p:spPr>
          <a:xfrm>
            <a:off x="4434840" y="3844338"/>
            <a:ext cx="3300984" cy="793698"/>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Reduction in resolution time</a:t>
            </a:r>
            <a:endParaRPr kumimoji="0" lang="en-US" sz="18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14" name="Text 11"/>
          <p:cNvSpPr/>
          <p:nvPr/>
        </p:nvSpPr>
        <p:spPr>
          <a:xfrm>
            <a:off x="7991856" y="2967428"/>
            <a:ext cx="3520440" cy="793699"/>
          </a:xfrm>
          <a:prstGeom prst="roundRect">
            <a:avLst/>
          </a:prstGeom>
          <a:solidFill>
            <a:schemeClr val="bg1">
              <a:alpha val="67000"/>
            </a:schemeClr>
          </a:solidFill>
          <a:ln w="13970">
            <a:solidFill>
              <a:srgbClr val="B688ED">
                <a:alpha val="7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B688ED"/>
                </a:solidFill>
                <a:effectLst/>
                <a:uLnTx/>
                <a:uFillTx/>
                <a:latin typeface="CERAPRO-MEDIUM"/>
                <a:ea typeface="Calibri"/>
                <a:cs typeface="Calibri"/>
              </a:rPr>
              <a:t>5-10x </a:t>
            </a:r>
            <a:endParaRPr kumimoji="0" lang="en-US" sz="4000" b="0" i="0" u="none" strike="noStrike" kern="1200" cap="none" spc="0" normalizeH="0" baseline="0" noProof="0">
              <a:ln>
                <a:noFill/>
              </a:ln>
              <a:solidFill>
                <a:srgbClr val="FFFFFF"/>
              </a:solidFill>
              <a:effectLst/>
              <a:uLnTx/>
              <a:uFillTx/>
              <a:latin typeface="CERAPRO-MEDIUM"/>
              <a:ea typeface="Calibri"/>
              <a:cs typeface="Calibri"/>
            </a:endParaRPr>
          </a:p>
        </p:txBody>
      </p:sp>
      <p:sp>
        <p:nvSpPr>
          <p:cNvPr id="15" name="Text 12"/>
          <p:cNvSpPr/>
          <p:nvPr/>
        </p:nvSpPr>
        <p:spPr>
          <a:xfrm>
            <a:off x="8053279" y="3864810"/>
            <a:ext cx="3370625" cy="773226"/>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ROI</a:t>
            </a:r>
            <a:endParaRPr kumimoji="0" lang="en-US" sz="18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23" name="Text 20"/>
          <p:cNvSpPr/>
          <p:nvPr/>
        </p:nvSpPr>
        <p:spPr>
          <a:xfrm>
            <a:off x="658368" y="7048195"/>
            <a:ext cx="43891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7B86B8"/>
                </a:solidFill>
                <a:effectLst/>
                <a:uLnTx/>
                <a:uFillTx/>
                <a:latin typeface="Calibri" pitchFamily="34" charset="0"/>
                <a:ea typeface="Calibri" pitchFamily="34" charset="-122"/>
                <a:cs typeface="Calibri" pitchFamily="34" charset="-120"/>
              </a:rPr>
              <a:t>Operational transformation - not theoretical AI.</a:t>
            </a: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pic>
        <p:nvPicPr>
          <p:cNvPr id="4" name="Graphic 3">
            <a:extLst>
              <a:ext uri="{FF2B5EF4-FFF2-40B4-BE49-F238E27FC236}">
                <a16:creationId xmlns:a16="http://schemas.microsoft.com/office/drawing/2014/main" id="{756DA596-FB55-33C4-5313-5A0DEDC7774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37234" y="6302644"/>
            <a:ext cx="569844" cy="569844"/>
          </a:xfrm>
          <a:prstGeom prst="rect">
            <a:avLst/>
          </a:prstGeom>
        </p:spPr>
      </p:pic>
      <p:sp>
        <p:nvSpPr>
          <p:cNvPr id="10" name="Text 9">
            <a:extLst>
              <a:ext uri="{FF2B5EF4-FFF2-40B4-BE49-F238E27FC236}">
                <a16:creationId xmlns:a16="http://schemas.microsoft.com/office/drawing/2014/main" id="{705C8C04-CA90-E10E-6318-5EA5BB61FC86}"/>
              </a:ext>
            </a:extLst>
          </p:cNvPr>
          <p:cNvSpPr/>
          <p:nvPr/>
        </p:nvSpPr>
        <p:spPr>
          <a:xfrm>
            <a:off x="2940315" y="5636871"/>
            <a:ext cx="6431319" cy="665773"/>
          </a:xfrm>
          <a:prstGeom prst="roundRect">
            <a:avLst/>
          </a:prstGeom>
          <a:solidFill>
            <a:schemeClr val="bg2">
              <a:alpha val="27000"/>
            </a:schemeClr>
          </a:solidFill>
          <a:ln>
            <a:solidFill>
              <a:schemeClr val="accent3"/>
            </a:solid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Better experience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280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
          <p:cNvSpPr/>
          <p:nvPr/>
        </p:nvSpPr>
        <p:spPr>
          <a:xfrm>
            <a:off x="658368" y="877824"/>
            <a:ext cx="7040880" cy="7132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Predictive Intelligence Journey</a:t>
            </a:r>
          </a:p>
        </p:txBody>
      </p:sp>
      <p:sp>
        <p:nvSpPr>
          <p:cNvPr id="6" name="Text 3"/>
          <p:cNvSpPr/>
          <p:nvPr/>
        </p:nvSpPr>
        <p:spPr>
          <a:xfrm>
            <a:off x="658368" y="1505330"/>
            <a:ext cx="8257032" cy="530352"/>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RAPRO-LIGHT" pitchFamily="2" charset="0"/>
                <a:ea typeface="Calibri" pitchFamily="34" charset="-122"/>
                <a:cs typeface="Calibri" pitchFamily="34" charset="-120"/>
              </a:rPr>
              <a:t>A transformation from augmentation to predictive operations.</a:t>
            </a:r>
            <a:endParaRPr kumimoji="0" lang="en-US" sz="2400" b="0" i="0" u="none" strike="noStrike" kern="1200" cap="none" spc="0" normalizeH="0" baseline="0" noProof="0">
              <a:ln>
                <a:noFill/>
              </a:ln>
              <a:solidFill>
                <a:srgbClr val="FFFFFF"/>
              </a:solidFill>
              <a:effectLst/>
              <a:uLnTx/>
              <a:uFillTx/>
              <a:latin typeface="CERAPRO-LIGHT" pitchFamily="2" charset="0"/>
              <a:ea typeface="+mn-ea"/>
              <a:cs typeface="+mn-cs"/>
            </a:endParaRPr>
          </a:p>
        </p:txBody>
      </p:sp>
      <p:grpSp>
        <p:nvGrpSpPr>
          <p:cNvPr id="57" name="Group 56">
            <a:extLst>
              <a:ext uri="{FF2B5EF4-FFF2-40B4-BE49-F238E27FC236}">
                <a16:creationId xmlns:a16="http://schemas.microsoft.com/office/drawing/2014/main" id="{E44E2C89-72AE-8187-7240-9108833857C8}"/>
              </a:ext>
            </a:extLst>
          </p:cNvPr>
          <p:cNvGrpSpPr/>
          <p:nvPr/>
        </p:nvGrpSpPr>
        <p:grpSpPr>
          <a:xfrm>
            <a:off x="512064" y="2487168"/>
            <a:ext cx="2176272" cy="987552"/>
            <a:chOff x="512064" y="2487168"/>
            <a:chExt cx="2176272" cy="987552"/>
          </a:xfrm>
        </p:grpSpPr>
        <p:sp>
          <p:nvSpPr>
            <p:cNvPr id="8" name="Text 5"/>
            <p:cNvSpPr/>
            <p:nvPr/>
          </p:nvSpPr>
          <p:spPr>
            <a:xfrm>
              <a:off x="512064" y="2487168"/>
              <a:ext cx="2176272" cy="256032"/>
            </a:xfrm>
            <a:prstGeom prst="roundRect">
              <a:avLst/>
            </a:prstGeom>
            <a:solidFill>
              <a:srgbClr val="111743"/>
            </a:solidFill>
            <a:ln w="15240">
              <a:solidFill>
                <a:srgbClr val="C7FF3A">
                  <a:alpha val="8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Phase 1</a:t>
              </a:r>
              <a:endParaRPr kumimoji="0" lang="en-US" sz="9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9" name="Text 6"/>
            <p:cNvSpPr/>
            <p:nvPr/>
          </p:nvSpPr>
          <p:spPr>
            <a:xfrm>
              <a:off x="512064" y="2770632"/>
              <a:ext cx="2176272" cy="420624"/>
            </a:xfrm>
            <a:prstGeom prst="roundRect">
              <a:avLst/>
            </a:prstGeom>
            <a:solidFill>
              <a:srgbClr val="29389A"/>
            </a:solidFill>
            <a:ln w="7620">
              <a:solidFill>
                <a:srgbClr val="C7FF3A">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Operationalize AI</a:t>
              </a:r>
              <a:endParaRPr kumimoji="0" lang="en-US" sz="15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10" name="Text 7"/>
            <p:cNvSpPr/>
            <p:nvPr/>
          </p:nvSpPr>
          <p:spPr>
            <a:xfrm>
              <a:off x="512064" y="3218688"/>
              <a:ext cx="2176272" cy="256032"/>
            </a:xfrm>
            <a:prstGeom prst="roundRect">
              <a:avLst/>
            </a:prstGeom>
            <a:solidFill>
              <a:srgbClr val="070B20">
                <a:alpha val="90000"/>
              </a:srgbClr>
            </a:solidFill>
            <a:ln w="5080">
              <a:solidFill>
                <a:srgbClr val="29389A">
                  <a:alpha val="2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2024-2026</a:t>
              </a:r>
              <a:endParaRPr kumimoji="0" lang="en-US" sz="10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grpSp>
      <p:sp>
        <p:nvSpPr>
          <p:cNvPr id="12" name="TextBox 11">
            <a:extLst>
              <a:ext uri="{FF2B5EF4-FFF2-40B4-BE49-F238E27FC236}">
                <a16:creationId xmlns:a16="http://schemas.microsoft.com/office/drawing/2014/main" id="{2E93E860-F189-B477-A986-3F4BBE0E6EF6}"/>
              </a:ext>
            </a:extLst>
          </p:cNvPr>
          <p:cNvSpPr txBox="1"/>
          <p:nvPr/>
        </p:nvSpPr>
        <p:spPr>
          <a:xfrm>
            <a:off x="469532" y="3643544"/>
            <a:ext cx="2176272" cy="2554545"/>
          </a:xfrm>
          <a:prstGeom prst="rect">
            <a:avLst/>
          </a:prstGeom>
          <a:noFill/>
        </p:spPr>
        <p:txBody>
          <a:bodyPr wrap="square" rtlCol="0">
            <a:spAutoFit/>
          </a:bodyPr>
          <a:lstStyle/>
          <a:p>
            <a:pPr marL="127000" marR="0" lvl="0" indent="-127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Embed AI copilots in PSA/RMM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27000" marR="0" lvl="0" indent="-127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Automate ticket summarization, scripting, documentation</a:t>
            </a:r>
          </a:p>
          <a:p>
            <a:pPr marL="127000" marR="0" lvl="0" indent="-127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27000" marR="0" lvl="0" indent="-127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Early automation for cost reduction</a:t>
            </a:r>
          </a:p>
        </p:txBody>
      </p:sp>
      <p:grpSp>
        <p:nvGrpSpPr>
          <p:cNvPr id="58" name="Group 57">
            <a:extLst>
              <a:ext uri="{FF2B5EF4-FFF2-40B4-BE49-F238E27FC236}">
                <a16:creationId xmlns:a16="http://schemas.microsoft.com/office/drawing/2014/main" id="{F7CD3910-5166-12E0-1715-B673CAD824D4}"/>
              </a:ext>
            </a:extLst>
          </p:cNvPr>
          <p:cNvGrpSpPr/>
          <p:nvPr/>
        </p:nvGrpSpPr>
        <p:grpSpPr>
          <a:xfrm>
            <a:off x="2816352" y="2487168"/>
            <a:ext cx="2176272" cy="987552"/>
            <a:chOff x="2816352" y="2487168"/>
            <a:chExt cx="2176272" cy="987552"/>
          </a:xfrm>
        </p:grpSpPr>
        <p:sp>
          <p:nvSpPr>
            <p:cNvPr id="41" name="Text 8">
              <a:extLst>
                <a:ext uri="{FF2B5EF4-FFF2-40B4-BE49-F238E27FC236}">
                  <a16:creationId xmlns:a16="http://schemas.microsoft.com/office/drawing/2014/main" id="{B81DDC04-39DB-7E85-1BA1-45A650B395D7}"/>
                </a:ext>
              </a:extLst>
            </p:cNvPr>
            <p:cNvSpPr/>
            <p:nvPr/>
          </p:nvSpPr>
          <p:spPr>
            <a:xfrm>
              <a:off x="2816352" y="2487168"/>
              <a:ext cx="2176272" cy="256032"/>
            </a:xfrm>
            <a:prstGeom prst="roundRect">
              <a:avLst/>
            </a:prstGeom>
            <a:solidFill>
              <a:srgbClr val="111743"/>
            </a:solidFill>
            <a:ln w="15240">
              <a:solidFill>
                <a:srgbClr val="00BFCE">
                  <a:alpha val="8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00BFCE"/>
                  </a:solidFill>
                  <a:effectLst/>
                  <a:uLnTx/>
                  <a:uFillTx/>
                  <a:latin typeface="CERAPRO-MEDIUM" pitchFamily="2" charset="0"/>
                  <a:ea typeface="Calibri" pitchFamily="34" charset="-122"/>
                  <a:cs typeface="Calibri" pitchFamily="34" charset="-120"/>
                </a:rPr>
                <a:t>Phase 2</a:t>
              </a:r>
              <a:endParaRPr kumimoji="0" lang="en-US" sz="9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42" name="Text 9">
              <a:extLst>
                <a:ext uri="{FF2B5EF4-FFF2-40B4-BE49-F238E27FC236}">
                  <a16:creationId xmlns:a16="http://schemas.microsoft.com/office/drawing/2014/main" id="{6769E233-A581-6151-07BC-185EB14F2B0F}"/>
                </a:ext>
              </a:extLst>
            </p:cNvPr>
            <p:cNvSpPr/>
            <p:nvPr/>
          </p:nvSpPr>
          <p:spPr>
            <a:xfrm>
              <a:off x="2816352" y="2770632"/>
              <a:ext cx="2176272" cy="420624"/>
            </a:xfrm>
            <a:prstGeom prst="roundRect">
              <a:avLst/>
            </a:prstGeom>
            <a:solidFill>
              <a:srgbClr val="29389A"/>
            </a:solidFill>
            <a:ln w="7620">
              <a:solidFill>
                <a:srgbClr val="00BFCE">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Extend the Workforce</a:t>
              </a:r>
              <a:endParaRPr kumimoji="0" lang="en-US" sz="15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43" name="Text 10">
              <a:extLst>
                <a:ext uri="{FF2B5EF4-FFF2-40B4-BE49-F238E27FC236}">
                  <a16:creationId xmlns:a16="http://schemas.microsoft.com/office/drawing/2014/main" id="{AE427F46-6A19-354C-AF5D-06717482D7D5}"/>
                </a:ext>
              </a:extLst>
            </p:cNvPr>
            <p:cNvSpPr/>
            <p:nvPr/>
          </p:nvSpPr>
          <p:spPr>
            <a:xfrm>
              <a:off x="2816352" y="3218688"/>
              <a:ext cx="2176272" cy="256032"/>
            </a:xfrm>
            <a:prstGeom prst="roundRect">
              <a:avLst/>
            </a:prstGeom>
            <a:solidFill>
              <a:srgbClr val="070B20">
                <a:alpha val="90000"/>
              </a:srgbClr>
            </a:solidFill>
            <a:ln w="5080">
              <a:solidFill>
                <a:srgbClr val="29389A">
                  <a:alpha val="2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2025-2026</a:t>
              </a:r>
              <a:endParaRPr kumimoji="0" lang="en-US" sz="10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grpSp>
      <p:sp>
        <p:nvSpPr>
          <p:cNvPr id="13" name="TextBox 12">
            <a:extLst>
              <a:ext uri="{FF2B5EF4-FFF2-40B4-BE49-F238E27FC236}">
                <a16:creationId xmlns:a16="http://schemas.microsoft.com/office/drawing/2014/main" id="{E59B85E3-8F26-D4DD-5D7B-66302311B98C}"/>
              </a:ext>
            </a:extLst>
          </p:cNvPr>
          <p:cNvSpPr txBox="1"/>
          <p:nvPr/>
        </p:nvSpPr>
        <p:spPr>
          <a:xfrm>
            <a:off x="2759076" y="3647085"/>
            <a:ext cx="2233548" cy="2800767"/>
          </a:xfrm>
          <a:prstGeom prst="rect">
            <a:avLst/>
          </a:prstGeom>
          <a:noFill/>
        </p:spPr>
        <p:txBody>
          <a:bodyPr wrap="square" rtlCol="0">
            <a:sp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AI assists every engineer in real time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Knowledge becomes instant and contextual</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Junior techs perform at mid-level</a:t>
            </a:r>
          </a:p>
        </p:txBody>
      </p:sp>
      <p:grpSp>
        <p:nvGrpSpPr>
          <p:cNvPr id="59" name="Group 58">
            <a:extLst>
              <a:ext uri="{FF2B5EF4-FFF2-40B4-BE49-F238E27FC236}">
                <a16:creationId xmlns:a16="http://schemas.microsoft.com/office/drawing/2014/main" id="{7FF36DDC-0BD8-ADE0-D53E-CBEA3E08ACD1}"/>
              </a:ext>
            </a:extLst>
          </p:cNvPr>
          <p:cNvGrpSpPr/>
          <p:nvPr/>
        </p:nvGrpSpPr>
        <p:grpSpPr>
          <a:xfrm>
            <a:off x="5120640" y="2487168"/>
            <a:ext cx="2176272" cy="987552"/>
            <a:chOff x="5120640" y="2487168"/>
            <a:chExt cx="2176272" cy="987552"/>
          </a:xfrm>
        </p:grpSpPr>
        <p:sp>
          <p:nvSpPr>
            <p:cNvPr id="46" name="Text 11">
              <a:extLst>
                <a:ext uri="{FF2B5EF4-FFF2-40B4-BE49-F238E27FC236}">
                  <a16:creationId xmlns:a16="http://schemas.microsoft.com/office/drawing/2014/main" id="{62F99C23-7E37-C6A4-DC23-1D37BB09F452}"/>
                </a:ext>
              </a:extLst>
            </p:cNvPr>
            <p:cNvSpPr/>
            <p:nvPr/>
          </p:nvSpPr>
          <p:spPr>
            <a:xfrm>
              <a:off x="5120640" y="2487168"/>
              <a:ext cx="2176272" cy="256032"/>
            </a:xfrm>
            <a:prstGeom prst="roundRect">
              <a:avLst/>
            </a:prstGeom>
            <a:solidFill>
              <a:srgbClr val="111743"/>
            </a:solidFill>
            <a:ln w="15240">
              <a:solidFill>
                <a:srgbClr val="B688ED">
                  <a:alpha val="8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B688ED"/>
                  </a:solidFill>
                  <a:effectLst/>
                  <a:uLnTx/>
                  <a:uFillTx/>
                  <a:latin typeface="CERAPRO-MEDIUM" pitchFamily="2" charset="0"/>
                  <a:ea typeface="Calibri" pitchFamily="34" charset="-122"/>
                  <a:cs typeface="Calibri" pitchFamily="34" charset="-120"/>
                </a:rPr>
                <a:t>Phase 3</a:t>
              </a:r>
              <a:endParaRPr kumimoji="0" lang="en-US" sz="9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47" name="Text 12">
              <a:extLst>
                <a:ext uri="{FF2B5EF4-FFF2-40B4-BE49-F238E27FC236}">
                  <a16:creationId xmlns:a16="http://schemas.microsoft.com/office/drawing/2014/main" id="{E4BD0FA9-3FFD-66E8-26BE-619755566851}"/>
                </a:ext>
              </a:extLst>
            </p:cNvPr>
            <p:cNvSpPr/>
            <p:nvPr/>
          </p:nvSpPr>
          <p:spPr>
            <a:xfrm>
              <a:off x="5120640" y="2770632"/>
              <a:ext cx="2176272" cy="420624"/>
            </a:xfrm>
            <a:prstGeom prst="roundRect">
              <a:avLst/>
            </a:prstGeom>
            <a:solidFill>
              <a:srgbClr val="29389A"/>
            </a:solidFill>
            <a:ln w="7620">
              <a:solidFill>
                <a:srgbClr val="B688ED">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Supervise AI</a:t>
              </a:r>
              <a:endParaRPr kumimoji="0" lang="en-US" sz="15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48" name="Text 13">
              <a:extLst>
                <a:ext uri="{FF2B5EF4-FFF2-40B4-BE49-F238E27FC236}">
                  <a16:creationId xmlns:a16="http://schemas.microsoft.com/office/drawing/2014/main" id="{06665389-9427-71D9-BBD2-CE537CC0A3E3}"/>
                </a:ext>
              </a:extLst>
            </p:cNvPr>
            <p:cNvSpPr/>
            <p:nvPr/>
          </p:nvSpPr>
          <p:spPr>
            <a:xfrm>
              <a:off x="5120640" y="3218688"/>
              <a:ext cx="2176272" cy="256032"/>
            </a:xfrm>
            <a:prstGeom prst="roundRect">
              <a:avLst/>
            </a:prstGeom>
            <a:solidFill>
              <a:srgbClr val="070B20">
                <a:alpha val="90000"/>
              </a:srgbClr>
            </a:solidFill>
            <a:ln w="5080">
              <a:solidFill>
                <a:srgbClr val="29389A">
                  <a:alpha val="2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2026-2027</a:t>
              </a:r>
              <a:endParaRPr kumimoji="0" lang="en-US" sz="10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grpSp>
      <p:sp>
        <p:nvSpPr>
          <p:cNvPr id="14" name="TextBox 13">
            <a:extLst>
              <a:ext uri="{FF2B5EF4-FFF2-40B4-BE49-F238E27FC236}">
                <a16:creationId xmlns:a16="http://schemas.microsoft.com/office/drawing/2014/main" id="{CA40DC60-DF52-B42F-4917-3E0BFC04819F}"/>
              </a:ext>
            </a:extLst>
          </p:cNvPr>
          <p:cNvSpPr txBox="1"/>
          <p:nvPr/>
        </p:nvSpPr>
        <p:spPr>
          <a:xfrm>
            <a:off x="5091152" y="3650626"/>
            <a:ext cx="2205760" cy="3046988"/>
          </a:xfrm>
          <a:prstGeom prst="rect">
            <a:avLst/>
          </a:prstGeom>
          <a:noFill/>
        </p:spPr>
        <p:txBody>
          <a:bodyPr wrap="square" rtlCol="0">
            <a:sp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AI executes tasks with human oversight</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Engineers manage workflows, not tickets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Governance, control, and confidence in AI actions</a:t>
            </a:r>
          </a:p>
        </p:txBody>
      </p:sp>
      <p:grpSp>
        <p:nvGrpSpPr>
          <p:cNvPr id="60" name="Group 59">
            <a:extLst>
              <a:ext uri="{FF2B5EF4-FFF2-40B4-BE49-F238E27FC236}">
                <a16:creationId xmlns:a16="http://schemas.microsoft.com/office/drawing/2014/main" id="{FE88E34B-9B0C-5866-6411-824FE99D0A0B}"/>
              </a:ext>
            </a:extLst>
          </p:cNvPr>
          <p:cNvGrpSpPr/>
          <p:nvPr/>
        </p:nvGrpSpPr>
        <p:grpSpPr>
          <a:xfrm>
            <a:off x="7424928" y="2487168"/>
            <a:ext cx="2176272" cy="987552"/>
            <a:chOff x="7424928" y="2487168"/>
            <a:chExt cx="2176272" cy="987552"/>
          </a:xfrm>
        </p:grpSpPr>
        <p:sp>
          <p:nvSpPr>
            <p:cNvPr id="51" name="Text 14">
              <a:extLst>
                <a:ext uri="{FF2B5EF4-FFF2-40B4-BE49-F238E27FC236}">
                  <a16:creationId xmlns:a16="http://schemas.microsoft.com/office/drawing/2014/main" id="{FE814328-751A-C81E-3716-B01E3C2DE824}"/>
                </a:ext>
              </a:extLst>
            </p:cNvPr>
            <p:cNvSpPr/>
            <p:nvPr/>
          </p:nvSpPr>
          <p:spPr>
            <a:xfrm>
              <a:off x="7424928" y="2487168"/>
              <a:ext cx="2176272" cy="256032"/>
            </a:xfrm>
            <a:prstGeom prst="roundRect">
              <a:avLst/>
            </a:prstGeom>
            <a:solidFill>
              <a:srgbClr val="111743"/>
            </a:solidFill>
            <a:ln w="15240">
              <a:solidFill>
                <a:srgbClr val="8437E1">
                  <a:alpha val="8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8437E1"/>
                  </a:solidFill>
                  <a:effectLst/>
                  <a:uLnTx/>
                  <a:uFillTx/>
                  <a:latin typeface="CERAPRO-MEDIUM" pitchFamily="2" charset="0"/>
                  <a:ea typeface="Calibri" pitchFamily="34" charset="-122"/>
                  <a:cs typeface="Calibri" pitchFamily="34" charset="-120"/>
                </a:rPr>
                <a:t>Phase 4</a:t>
              </a:r>
              <a:endParaRPr kumimoji="0" lang="en-US" sz="9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52" name="Text 15">
              <a:extLst>
                <a:ext uri="{FF2B5EF4-FFF2-40B4-BE49-F238E27FC236}">
                  <a16:creationId xmlns:a16="http://schemas.microsoft.com/office/drawing/2014/main" id="{10E76806-7F47-7D9F-6935-13FF40338424}"/>
                </a:ext>
              </a:extLst>
            </p:cNvPr>
            <p:cNvSpPr/>
            <p:nvPr/>
          </p:nvSpPr>
          <p:spPr>
            <a:xfrm>
              <a:off x="7424928" y="2770632"/>
              <a:ext cx="2176272" cy="420624"/>
            </a:xfrm>
            <a:prstGeom prst="roundRect">
              <a:avLst/>
            </a:prstGeom>
            <a:solidFill>
              <a:srgbClr val="29389A"/>
            </a:solidFill>
            <a:ln w="7620">
              <a:solidFill>
                <a:srgbClr val="8437E1">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Autonomous Ops</a:t>
              </a:r>
              <a:endParaRPr kumimoji="0" lang="en-US" sz="15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53" name="Text 16">
              <a:extLst>
                <a:ext uri="{FF2B5EF4-FFF2-40B4-BE49-F238E27FC236}">
                  <a16:creationId xmlns:a16="http://schemas.microsoft.com/office/drawing/2014/main" id="{B4788244-5C9C-9B9F-798D-79A891819617}"/>
                </a:ext>
              </a:extLst>
            </p:cNvPr>
            <p:cNvSpPr/>
            <p:nvPr/>
          </p:nvSpPr>
          <p:spPr>
            <a:xfrm>
              <a:off x="7424928" y="3218688"/>
              <a:ext cx="2176272" cy="256032"/>
            </a:xfrm>
            <a:prstGeom prst="roundRect">
              <a:avLst/>
            </a:prstGeom>
            <a:solidFill>
              <a:srgbClr val="070B20">
                <a:alpha val="90000"/>
              </a:srgbClr>
            </a:solidFill>
            <a:ln w="5080">
              <a:solidFill>
                <a:srgbClr val="29389A">
                  <a:alpha val="2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2027-2028</a:t>
              </a:r>
              <a:endParaRPr kumimoji="0" lang="en-US" sz="10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grpSp>
      <p:sp>
        <p:nvSpPr>
          <p:cNvPr id="15" name="TextBox 14">
            <a:extLst>
              <a:ext uri="{FF2B5EF4-FFF2-40B4-BE49-F238E27FC236}">
                <a16:creationId xmlns:a16="http://schemas.microsoft.com/office/drawing/2014/main" id="{468E43CB-E03C-63CD-1E88-30AE332D0B4F}"/>
              </a:ext>
            </a:extLst>
          </p:cNvPr>
          <p:cNvSpPr txBox="1"/>
          <p:nvPr/>
        </p:nvSpPr>
        <p:spPr>
          <a:xfrm>
            <a:off x="7423228" y="3654167"/>
            <a:ext cx="2176272" cy="2800767"/>
          </a:xfrm>
          <a:prstGeom prst="rect">
            <a:avLst/>
          </a:prstGeom>
          <a:noFill/>
        </p:spPr>
        <p:txBody>
          <a:bodyPr wrap="square" rtlCol="0">
            <a:sp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AI runs NOC/SOC workflows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Cross-platform orchestration (endpoint, cloud, network, security)</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Humans manage exceptions – not operations</a:t>
            </a:r>
          </a:p>
        </p:txBody>
      </p:sp>
      <p:grpSp>
        <p:nvGrpSpPr>
          <p:cNvPr id="61" name="Group 60">
            <a:extLst>
              <a:ext uri="{FF2B5EF4-FFF2-40B4-BE49-F238E27FC236}">
                <a16:creationId xmlns:a16="http://schemas.microsoft.com/office/drawing/2014/main" id="{ED4FF5C3-C2CA-AF4B-DA98-CDEEEF0AA665}"/>
              </a:ext>
            </a:extLst>
          </p:cNvPr>
          <p:cNvGrpSpPr/>
          <p:nvPr/>
        </p:nvGrpSpPr>
        <p:grpSpPr>
          <a:xfrm>
            <a:off x="9729216" y="2487168"/>
            <a:ext cx="2176272" cy="987552"/>
            <a:chOff x="9729216" y="2487168"/>
            <a:chExt cx="2176272" cy="987552"/>
          </a:xfrm>
        </p:grpSpPr>
        <p:sp>
          <p:nvSpPr>
            <p:cNvPr id="54" name="Text 16">
              <a:extLst>
                <a:ext uri="{FF2B5EF4-FFF2-40B4-BE49-F238E27FC236}">
                  <a16:creationId xmlns:a16="http://schemas.microsoft.com/office/drawing/2014/main" id="{3DFD598C-0812-6728-7CD6-6DF4E7135875}"/>
                </a:ext>
              </a:extLst>
            </p:cNvPr>
            <p:cNvSpPr/>
            <p:nvPr/>
          </p:nvSpPr>
          <p:spPr>
            <a:xfrm>
              <a:off x="9729216" y="2487168"/>
              <a:ext cx="2176272" cy="256032"/>
            </a:xfrm>
            <a:prstGeom prst="roundRect">
              <a:avLst/>
            </a:prstGeom>
            <a:solidFill>
              <a:srgbClr val="111743"/>
            </a:solidFill>
            <a:ln w="15240">
              <a:solidFill>
                <a:srgbClr val="9CF8FF">
                  <a:alpha val="8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a:ln>
                    <a:noFill/>
                  </a:ln>
                  <a:solidFill>
                    <a:srgbClr val="9CF8FF"/>
                  </a:solidFill>
                  <a:effectLst/>
                  <a:uLnTx/>
                  <a:uFillTx/>
                  <a:latin typeface="CERAPRO-MEDIUM" pitchFamily="2" charset="0"/>
                  <a:ea typeface="Calibri" pitchFamily="34" charset="-122"/>
                  <a:cs typeface="Calibri" pitchFamily="34" charset="-120"/>
                </a:rPr>
                <a:t>Phase 5</a:t>
              </a:r>
              <a:endParaRPr kumimoji="0" lang="en-US" sz="9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55" name="Text 17">
              <a:extLst>
                <a:ext uri="{FF2B5EF4-FFF2-40B4-BE49-F238E27FC236}">
                  <a16:creationId xmlns:a16="http://schemas.microsoft.com/office/drawing/2014/main" id="{62824C5E-30F3-AB4F-A3E5-870AFA343756}"/>
                </a:ext>
              </a:extLst>
            </p:cNvPr>
            <p:cNvSpPr/>
            <p:nvPr/>
          </p:nvSpPr>
          <p:spPr>
            <a:xfrm>
              <a:off x="9729216" y="2770632"/>
              <a:ext cx="2176272" cy="420624"/>
            </a:xfrm>
            <a:prstGeom prst="roundRect">
              <a:avLst/>
            </a:prstGeom>
            <a:solidFill>
              <a:srgbClr val="29389A"/>
            </a:solidFill>
            <a:ln w="7620">
              <a:solidFill>
                <a:srgbClr val="9CF8FF">
                  <a:alpha val="75000"/>
                </a:srgbClr>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ERAPRO-MEDIUM" pitchFamily="2" charset="0"/>
                  <a:ea typeface="Calibri" pitchFamily="34" charset="-122"/>
                  <a:cs typeface="Calibri" pitchFamily="34" charset="-120"/>
                </a:rPr>
                <a:t>Predictive Intelligence</a:t>
              </a:r>
              <a:endParaRPr kumimoji="0" lang="en-US" sz="1500" b="0" i="0" u="none" strike="noStrike" kern="1200" cap="none" spc="0" normalizeH="0" baseline="0" noProof="0">
                <a:ln>
                  <a:noFill/>
                </a:ln>
                <a:solidFill>
                  <a:srgbClr val="FFFFFF"/>
                </a:solidFill>
                <a:effectLst/>
                <a:uLnTx/>
                <a:uFillTx/>
                <a:latin typeface="CERAPRO-MEDIUM" pitchFamily="2" charset="0"/>
                <a:ea typeface="+mn-ea"/>
                <a:cs typeface="+mn-cs"/>
              </a:endParaRPr>
            </a:p>
          </p:txBody>
        </p:sp>
        <p:sp>
          <p:nvSpPr>
            <p:cNvPr id="56" name="Text 18">
              <a:extLst>
                <a:ext uri="{FF2B5EF4-FFF2-40B4-BE49-F238E27FC236}">
                  <a16:creationId xmlns:a16="http://schemas.microsoft.com/office/drawing/2014/main" id="{C9108349-F5D4-581E-D89B-4642E9AF2A01}"/>
                </a:ext>
              </a:extLst>
            </p:cNvPr>
            <p:cNvSpPr/>
            <p:nvPr/>
          </p:nvSpPr>
          <p:spPr>
            <a:xfrm>
              <a:off x="9729216" y="3218688"/>
              <a:ext cx="2176272" cy="256032"/>
            </a:xfrm>
            <a:prstGeom prst="roundRect">
              <a:avLst/>
            </a:prstGeom>
            <a:solidFill>
              <a:srgbClr val="070B20">
                <a:alpha val="90000"/>
              </a:srgbClr>
            </a:solidFill>
            <a:ln w="5080">
              <a:solidFill>
                <a:srgbClr val="29389A">
                  <a:alpha val="20000"/>
                </a:srgbClr>
              </a:solidFill>
            </a:ln>
          </p:spPr>
          <p:txBody>
            <a:bodyPr wrap="square" lIns="508" tIns="508" rIns="508" bIns="508"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C7FF3A"/>
                  </a:solidFill>
                  <a:effectLst/>
                  <a:uLnTx/>
                  <a:uFillTx/>
                  <a:latin typeface="CERAPRO-MEDIUM" pitchFamily="2" charset="0"/>
                  <a:ea typeface="Calibri" pitchFamily="34" charset="-122"/>
                  <a:cs typeface="Calibri" pitchFamily="34" charset="-120"/>
                </a:rPr>
                <a:t>2028-2030</a:t>
              </a:r>
              <a:endParaRPr kumimoji="0" lang="en-US" sz="1050" b="0" i="0" u="none" strike="noStrike" kern="1200" cap="none" spc="0" normalizeH="0" baseline="0" noProof="0">
                <a:ln>
                  <a:noFill/>
                </a:ln>
                <a:solidFill>
                  <a:srgbClr val="FFFFFF"/>
                </a:solidFill>
                <a:effectLst/>
                <a:uLnTx/>
                <a:uFillTx/>
                <a:latin typeface="CERAPRO-MEDIUM" pitchFamily="2" charset="0"/>
                <a:ea typeface="+mn-ea"/>
                <a:cs typeface="+mn-cs"/>
              </a:endParaRPr>
            </a:p>
          </p:txBody>
        </p:sp>
      </p:grpSp>
      <p:sp>
        <p:nvSpPr>
          <p:cNvPr id="16" name="TextBox 15">
            <a:extLst>
              <a:ext uri="{FF2B5EF4-FFF2-40B4-BE49-F238E27FC236}">
                <a16:creationId xmlns:a16="http://schemas.microsoft.com/office/drawing/2014/main" id="{1F6C5F53-B01D-9099-87D4-5123EF9B1932}"/>
              </a:ext>
            </a:extLst>
          </p:cNvPr>
          <p:cNvSpPr txBox="1"/>
          <p:nvPr/>
        </p:nvSpPr>
        <p:spPr>
          <a:xfrm>
            <a:off x="9734038" y="3657708"/>
            <a:ext cx="2176272" cy="2554545"/>
          </a:xfrm>
          <a:prstGeom prst="rect">
            <a:avLst/>
          </a:prstGeom>
          <a:noFill/>
        </p:spPr>
        <p:txBody>
          <a:bodyPr wrap="square" rtlCol="0">
            <a:spAutoFit/>
          </a:bodyPr>
          <a:lstStyle/>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Agents learn and proactively solve problems before users are impacted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Neuro-net thinking</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FFFFFF"/>
                </a:solidFill>
                <a:effectLst/>
                <a:uLnTx/>
                <a:uFillTx/>
                <a:latin typeface="CERAPRO-LIGHT" pitchFamily="2" charset="0"/>
                <a:ea typeface="+mn-ea"/>
                <a:cs typeface="+mn-cs"/>
              </a:rPr>
              <a:t>Fully predictive, self-optimizing IT environments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500"/>
                                        <p:tgtEl>
                                          <p:spTgt spid="5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500"/>
                                        <p:tgtEl>
                                          <p:spTgt spid="5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ConnectWise25">
      <a:dk1>
        <a:srgbClr val="000000"/>
      </a:dk1>
      <a:lt1>
        <a:srgbClr val="FFFFFF"/>
      </a:lt1>
      <a:dk2>
        <a:srgbClr val="1B1D36"/>
      </a:dk2>
      <a:lt2>
        <a:srgbClr val="DAD9D7"/>
      </a:lt2>
      <a:accent1>
        <a:srgbClr val="24326A"/>
      </a:accent1>
      <a:accent2>
        <a:srgbClr val="074F71"/>
      </a:accent2>
      <a:accent3>
        <a:srgbClr val="C5E654"/>
      </a:accent3>
      <a:accent4>
        <a:srgbClr val="6ACAD2"/>
      </a:accent4>
      <a:accent5>
        <a:srgbClr val="29389A"/>
      </a:accent5>
      <a:accent6>
        <a:srgbClr val="B688ED"/>
      </a:accent6>
      <a:hlink>
        <a:srgbClr val="9EB356"/>
      </a:hlink>
      <a:folHlink>
        <a:srgbClr val="C3D6A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ConnectWise25">
      <a:dk1>
        <a:srgbClr val="000000"/>
      </a:dk1>
      <a:lt1>
        <a:srgbClr val="FFFFFF"/>
      </a:lt1>
      <a:dk2>
        <a:srgbClr val="1B1D36"/>
      </a:dk2>
      <a:lt2>
        <a:srgbClr val="DAD9D7"/>
      </a:lt2>
      <a:accent1>
        <a:srgbClr val="24326A"/>
      </a:accent1>
      <a:accent2>
        <a:srgbClr val="074F71"/>
      </a:accent2>
      <a:accent3>
        <a:srgbClr val="C5E654"/>
      </a:accent3>
      <a:accent4>
        <a:srgbClr val="6ACAD2"/>
      </a:accent4>
      <a:accent5>
        <a:srgbClr val="29389A"/>
      </a:accent5>
      <a:accent6>
        <a:srgbClr val="B688ED"/>
      </a:accent6>
      <a:hlink>
        <a:srgbClr val="9EB356"/>
      </a:hlink>
      <a:folHlink>
        <a:srgbClr val="C3D6A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I Futures Summit_KBUG and ROS" id="{D13A5FCA-854B-5B4B-86AA-3444EBB1232A}" vid="{8A909312-CF92-3D45-93FF-561AADE6879A}"/>
    </a:ext>
  </a:extLst>
</a:theme>
</file>

<file path=ppt/theme/theme4.xml><?xml version="1.0" encoding="utf-8"?>
<a:theme xmlns:a="http://schemas.openxmlformats.org/drawingml/2006/main" name="4_Office Theme">
  <a:themeElements>
    <a:clrScheme name="ConnectWise26">
      <a:dk1>
        <a:srgbClr val="000000"/>
      </a:dk1>
      <a:lt1>
        <a:srgbClr val="FFFFFF"/>
      </a:lt1>
      <a:dk2>
        <a:srgbClr val="1B1D36"/>
      </a:dk2>
      <a:lt2>
        <a:srgbClr val="E8E8E8"/>
      </a:lt2>
      <a:accent1>
        <a:srgbClr val="24326A"/>
      </a:accent1>
      <a:accent2>
        <a:srgbClr val="074F71"/>
      </a:accent2>
      <a:accent3>
        <a:srgbClr val="C5E654"/>
      </a:accent3>
      <a:accent4>
        <a:srgbClr val="6ACAD2"/>
      </a:accent4>
      <a:accent5>
        <a:srgbClr val="29389A"/>
      </a:accent5>
      <a:accent6>
        <a:srgbClr val="B688ED"/>
      </a:accent6>
      <a:hlink>
        <a:srgbClr val="5718A1"/>
      </a:hlink>
      <a:folHlink>
        <a:srgbClr val="A5CD1E"/>
      </a:folHlink>
    </a:clrScheme>
    <a:fontScheme name="Office">
      <a:majorFont>
        <a:latin typeface="Calibri"/>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6198c23-a689-4f95-9ea0-698abc1bd3d5">
      <Terms xmlns="http://schemas.microsoft.com/office/infopath/2007/PartnerControls"/>
    </lcf76f155ced4ddcb4097134ff3c332f>
    <TaxCatchAll xmlns="23904097-8d41-4782-8027-cac7396a0a92" xsi:nil="true"/>
    <IconOverlay xmlns="http://schemas.microsoft.com/sharepoint/v4" xsi:nil="true"/>
    <_dlc_DocId xmlns="23904097-8d41-4782-8027-cac7396a0a92">MXYD2UYTPPXZ-1997968009-2817</_dlc_DocId>
    <_dlc_DocIdUrl xmlns="23904097-8d41-4782-8027-cac7396a0a92">
      <Url>https://connectwise.sharepoint.com/sites/Sales_Enablement/_layouts/15/DocIdRedir.aspx?ID=MXYD2UYTPPXZ-1997968009-2817</Url>
      <Description>MXYD2UYTPPXZ-1997968009-2817</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C8BF129AAE39440A47E5048D5189BD6" ma:contentTypeVersion="14" ma:contentTypeDescription="Create a new document." ma:contentTypeScope="" ma:versionID="adeecead13c4352ecd9c8064d0c86bb2">
  <xsd:schema xmlns:xsd="http://www.w3.org/2001/XMLSchema" xmlns:xs="http://www.w3.org/2001/XMLSchema" xmlns:p="http://schemas.microsoft.com/office/2006/metadata/properties" xmlns:ns2="23904097-8d41-4782-8027-cac7396a0a92" xmlns:ns3="f6198c23-a689-4f95-9ea0-698abc1bd3d5" xmlns:ns4="http://schemas.microsoft.com/sharepoint/v4" targetNamespace="http://schemas.microsoft.com/office/2006/metadata/properties" ma:root="true" ma:fieldsID="907c1aacca8dc14cc04933fffbe08d41" ns2:_="" ns3:_="" ns4:_="">
    <xsd:import namespace="23904097-8d41-4782-8027-cac7396a0a92"/>
    <xsd:import namespace="f6198c23-a689-4f95-9ea0-698abc1bd3d5"/>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BillingMetadata" minOccurs="0"/>
                <xsd:element ref="ns3:MediaServiceDateTake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LengthInSeconds" minOccurs="0"/>
                <xsd:element ref="ns3:MediaServiceLocation"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904097-8d41-4782-8027-cac7396a0a9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0" nillable="true" ma:displayName="Taxonomy Catch All Column" ma:hidden="true" ma:list="{e09a72b1-3bf0-490f-80e5-82196e27f83b}" ma:internalName="TaxCatchAll" ma:showField="CatchAllData" ma:web="23904097-8d41-4782-8027-cac7396a0a9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6198c23-a689-4f95-9ea0-698abc1bd3d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d2402a7-1dc4-4f9a-bf4d-e527f17df75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83B979-81E1-4BE4-8050-2474C240BEE0}">
  <ds:schemaRefs>
    <ds:schemaRef ds:uri="http://schemas.microsoft.com/sharepoint/v3/contenttype/forms"/>
  </ds:schemaRefs>
</ds:datastoreItem>
</file>

<file path=customXml/itemProps2.xml><?xml version="1.0" encoding="utf-8"?>
<ds:datastoreItem xmlns:ds="http://schemas.openxmlformats.org/officeDocument/2006/customXml" ds:itemID="{797C10FA-7D8E-46CC-B129-6A4DF97EB83F}">
  <ds:schemaRefs>
    <ds:schemaRef ds:uri="http://schemas.microsoft.com/sharepoint/events"/>
  </ds:schemaRefs>
</ds:datastoreItem>
</file>

<file path=customXml/itemProps3.xml><?xml version="1.0" encoding="utf-8"?>
<ds:datastoreItem xmlns:ds="http://schemas.openxmlformats.org/officeDocument/2006/customXml" ds:itemID="{7D286A30-5B2C-4AB2-87CC-A56D458255F6}">
  <ds:schemaRefs>
    <ds:schemaRef ds:uri="23904097-8d41-4782-8027-cac7396a0a92"/>
    <ds:schemaRef ds:uri="f6198c23-a689-4f95-9ea0-698abc1bd3d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A1F92D7F-0D77-4FA1-9E63-C3970AD414A3}">
  <ds:schemaRefs>
    <ds:schemaRef ds:uri="23904097-8d41-4782-8027-cac7396a0a92"/>
    <ds:schemaRef ds:uri="f6198c23-a689-4f95-9ea0-698abc1bd3d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89f28b5-6710-4785-a39d-b1823ed0ae86}" enabled="1" method="Standard" siteId="{f2ddb62f-8335-4cc9-9886-175b834e4bf3}" removed="0"/>
</clbl:labelList>
</file>

<file path=docProps/app.xml><?xml version="1.0" encoding="utf-8"?>
<Properties xmlns="http://schemas.openxmlformats.org/officeDocument/2006/extended-properties" xmlns:vt="http://schemas.openxmlformats.org/officeDocument/2006/docPropsVTypes">
  <TotalTime>157</TotalTime>
  <Words>3922</Words>
  <Application>Microsoft Office PowerPoint</Application>
  <PresentationFormat>Widescreen</PresentationFormat>
  <Paragraphs>406</Paragraphs>
  <Slides>5</Slides>
  <Notes>5</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5</vt:i4>
      </vt:variant>
    </vt:vector>
  </HeadingPairs>
  <TitlesOfParts>
    <vt:vector size="17" baseType="lpstr">
      <vt:lpstr>Aptos</vt:lpstr>
      <vt:lpstr>Aptos Display</vt:lpstr>
      <vt:lpstr>Arial</vt:lpstr>
      <vt:lpstr>Calibri</vt:lpstr>
      <vt:lpstr>Calibri Light</vt:lpstr>
      <vt:lpstr>Cera Pro</vt:lpstr>
      <vt:lpstr>CERAPRO-LIGHT</vt:lpstr>
      <vt:lpstr>CERAPRO-MEDIUM</vt:lpstr>
      <vt:lpstr>Office Theme</vt:lpstr>
      <vt:lpstr>1_Custom Design</vt:lpstr>
      <vt:lpstr>2_Custom Design</vt:lpstr>
      <vt:lpstr>4_Office Theme</vt:lpstr>
      <vt:lpstr>PowerPoint Presentation</vt:lpstr>
      <vt:lpstr>[ADD FINAL HERE]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Brian Troy</dc:creator>
  <cp:lastModifiedBy>Juan Moredo</cp:lastModifiedBy>
  <cp:revision>2</cp:revision>
  <dcterms:created xsi:type="dcterms:W3CDTF">2026-06-16T00:21:43Z</dcterms:created>
  <dcterms:modified xsi:type="dcterms:W3CDTF">2026-07-16T10:41:51Z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0x0101007C8BF129AAE39440A47E5048D5189BD6</vt:lpwstr>
  </property>
  <property fmtid="{D5CDD505-2E9C-101B-9397-08002B2CF9AE}" pid="3" name="MediaServiceImageTags">
    <vt:lpwstr/>
  </property>
  <property fmtid="{D5CDD505-2E9C-101B-9397-08002B2CF9AE}" pid="4" name="_dlc_DocIdItemGuid">
    <vt:lpwstr>749c3712-5ee9-4cf3-aeb5-d9873a37566d</vt:lpwstr>
  </property>
</Properties>
</file>